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355" r:id="rId5"/>
    <p:sldId id="312"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E7"/>
    <a:srgbClr val="F5EBDC"/>
    <a:srgbClr val="D9D9DA"/>
    <a:srgbClr val="A6DE9E"/>
    <a:srgbClr val="92C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FB5A55-4827-473F-BF02-BFC527423241}" v="1" dt="2026-02-24T07:17:52.734"/>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5" d="100"/>
          <a:sy n="105" d="100"/>
        </p:scale>
        <p:origin x="1050"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ta, Sudhakar" userId="845c4d5b-5a8d-48b9-966e-db39c2c23392" providerId="ADAL" clId="{A937A1B8-EAC2-4F9A-8992-89AB7D9680FF}"/>
    <pc:docChg chg="undo custSel modSld">
      <pc:chgData name="Kota, Sudhakar" userId="845c4d5b-5a8d-48b9-966e-db39c2c23392" providerId="ADAL" clId="{A937A1B8-EAC2-4F9A-8992-89AB7D9680FF}" dt="2026-02-24T07:19:59.874" v="29" actId="14100"/>
      <pc:docMkLst>
        <pc:docMk/>
      </pc:docMkLst>
      <pc:sldChg chg="addSp delSp modSp mod">
        <pc:chgData name="Kota, Sudhakar" userId="845c4d5b-5a8d-48b9-966e-db39c2c23392" providerId="ADAL" clId="{A937A1B8-EAC2-4F9A-8992-89AB7D9680FF}" dt="2026-02-24T07:19:59.874" v="29" actId="14100"/>
        <pc:sldMkLst>
          <pc:docMk/>
          <pc:sldMk cId="2854297480" sldId="356"/>
        </pc:sldMkLst>
        <pc:spChg chg="mod">
          <ac:chgData name="Kota, Sudhakar" userId="845c4d5b-5a8d-48b9-966e-db39c2c23392" providerId="ADAL" clId="{A937A1B8-EAC2-4F9A-8992-89AB7D9680FF}" dt="2026-02-24T07:18:16.762" v="15" actId="113"/>
          <ac:spMkLst>
            <pc:docMk/>
            <pc:sldMk cId="2854297480" sldId="356"/>
            <ac:spMk id="2" creationId="{9561B6C4-3A9F-1584-D75D-8E8DE2154A41}"/>
          </ac:spMkLst>
        </pc:spChg>
        <pc:picChg chg="add del mod">
          <ac:chgData name="Kota, Sudhakar" userId="845c4d5b-5a8d-48b9-966e-db39c2c23392" providerId="ADAL" clId="{A937A1B8-EAC2-4F9A-8992-89AB7D9680FF}" dt="2026-02-24T07:19:31.478" v="24" actId="478"/>
          <ac:picMkLst>
            <pc:docMk/>
            <pc:sldMk cId="2854297480" sldId="356"/>
            <ac:picMk id="6" creationId="{85344375-4162-8A8C-7A1C-1816158AA6A2}"/>
          </ac:picMkLst>
        </pc:picChg>
        <pc:picChg chg="add del">
          <ac:chgData name="Kota, Sudhakar" userId="845c4d5b-5a8d-48b9-966e-db39c2c23392" providerId="ADAL" clId="{A937A1B8-EAC2-4F9A-8992-89AB7D9680FF}" dt="2026-02-24T07:18:57.395" v="20" actId="478"/>
          <ac:picMkLst>
            <pc:docMk/>
            <pc:sldMk cId="2854297480" sldId="356"/>
            <ac:picMk id="7" creationId="{A6AAD122-DE8F-B634-5EBF-794685887134}"/>
          </ac:picMkLst>
        </pc:picChg>
        <pc:picChg chg="add mod">
          <ac:chgData name="Kota, Sudhakar" userId="845c4d5b-5a8d-48b9-966e-db39c2c23392" providerId="ADAL" clId="{A937A1B8-EAC2-4F9A-8992-89AB7D9680FF}" dt="2026-02-24T07:19:59.874" v="29" actId="14100"/>
          <ac:picMkLst>
            <pc:docMk/>
            <pc:sldMk cId="2854297480" sldId="356"/>
            <ac:picMk id="9" creationId="{AE92D882-D22A-D013-9EE2-F2923288998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80F422-4D3A-D55F-A4F3-C9EC76BA7D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FC7F2D-6A84-F4CD-B087-93040EBA90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6081D3-051E-1245-95D9-ED8C2A0DA812}" type="datetimeFigureOut">
              <a:rPr lang="en-US" smtClean="0"/>
              <a:t>2/24/2026</a:t>
            </a:fld>
            <a:endParaRPr lang="en-US"/>
          </a:p>
        </p:txBody>
      </p:sp>
      <p:sp>
        <p:nvSpPr>
          <p:cNvPr id="4" name="Footer Placeholder 3">
            <a:extLst>
              <a:ext uri="{FF2B5EF4-FFF2-40B4-BE49-F238E27FC236}">
                <a16:creationId xmlns:a16="http://schemas.microsoft.com/office/drawing/2014/main" id="{4CA36C84-543D-BCD1-3E59-6CDF2BC405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C999C9-AEC6-1147-A014-7FD616F1EA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4B98F-BC23-244A-89B3-A17413F68BFB}" type="slidenum">
              <a:rPr lang="en-US" smtClean="0"/>
              <a:t>‹#›</a:t>
            </a:fld>
            <a:endParaRPr lang="en-US"/>
          </a:p>
        </p:txBody>
      </p:sp>
    </p:spTree>
    <p:extLst>
      <p:ext uri="{BB962C8B-B14F-4D97-AF65-F5344CB8AC3E}">
        <p14:creationId xmlns:p14="http://schemas.microsoft.com/office/powerpoint/2010/main" val="1577016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1381D71A-A066-8740-8ADB-F2AB5A713EAA}" type="datetimeFigureOut">
              <a:rPr lang="en-US" smtClean="0"/>
              <a:pPr/>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B73BCA9-5A63-B048-94F5-6D7F93D8CEE1}" type="slidenum">
              <a:rPr lang="en-US" smtClean="0"/>
              <a:pPr/>
              <a:t>‹#›</a:t>
            </a:fld>
            <a:endParaRPr lang="en-US"/>
          </a:p>
        </p:txBody>
      </p:sp>
    </p:spTree>
    <p:extLst>
      <p:ext uri="{BB962C8B-B14F-4D97-AF65-F5344CB8AC3E}">
        <p14:creationId xmlns:p14="http://schemas.microsoft.com/office/powerpoint/2010/main" val="358390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Top Logo Platinum">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9000"/>
            <a:ext cx="7962177" cy="2235200"/>
          </a:xfrm>
          <a:prstGeom prst="rect">
            <a:avLst/>
          </a:prstGeom>
        </p:spPr>
        <p:txBody>
          <a:bodyPr vert="horz" lIns="0" tIns="0" rIns="0" bIns="0" rtlCol="0" anchor="t" anchorCtr="0">
            <a:noAutofit/>
          </a:bodyPr>
          <a:lstStyle>
            <a:lvl1pPr>
              <a:defRPr spc="-150">
                <a:solidFill>
                  <a:schemeClr val="tx1"/>
                </a:solidFill>
              </a:defRPr>
            </a:lvl1pPr>
          </a:lstStyle>
          <a:p>
            <a:r>
              <a:rPr lang="en-US" dirty="0"/>
              <a:t>PRESENTATION TITLE</a:t>
            </a:r>
            <a:br>
              <a:rPr lang="en-US" dirty="0"/>
            </a:br>
            <a:r>
              <a:rPr lang="en-US" dirty="0"/>
              <a:t>POPPINS REGULAR, 48PT</a:t>
            </a:r>
            <a:br>
              <a:rPr lang="en-US" dirty="0"/>
            </a:br>
            <a:r>
              <a:rPr lang="en-US" dirty="0"/>
              <a:t>UPPERCASE</a:t>
            </a:r>
          </a:p>
        </p:txBody>
      </p:sp>
      <p:pic>
        <p:nvPicPr>
          <p:cNvPr id="10" name="Picture 9" descr="A close up of a logo&#10;&#10;AI-generated content may be incorrect.">
            <a:extLst>
              <a:ext uri="{FF2B5EF4-FFF2-40B4-BE49-F238E27FC236}">
                <a16:creationId xmlns:a16="http://schemas.microsoft.com/office/drawing/2014/main" id="{F13B98EC-4A52-8453-0865-38D426D89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547" y="127625"/>
            <a:ext cx="1961065" cy="759014"/>
          </a:xfrm>
          <a:prstGeom prst="rect">
            <a:avLst/>
          </a:prstGeom>
        </p:spPr>
      </p:pic>
      <p:sp>
        <p:nvSpPr>
          <p:cNvPr id="17" name="Text Placeholder 8">
            <a:extLst>
              <a:ext uri="{FF2B5EF4-FFF2-40B4-BE49-F238E27FC236}">
                <a16:creationId xmlns:a16="http://schemas.microsoft.com/office/drawing/2014/main" id="{FFF22ABF-63D8-BF10-994B-716F81EC4ECE}"/>
              </a:ext>
            </a:extLst>
          </p:cNvPr>
          <p:cNvSpPr>
            <a:spLocks noGrp="1"/>
          </p:cNvSpPr>
          <p:nvPr>
            <p:ph type="body" sz="quarter" idx="13" hasCustomPrompt="1"/>
          </p:nvPr>
        </p:nvSpPr>
        <p:spPr>
          <a:xfrm>
            <a:off x="10271125" y="3441700"/>
            <a:ext cx="1597889" cy="571500"/>
          </a:xfrm>
        </p:spPr>
        <p:txBody>
          <a:bodyPr/>
          <a:lstStyle>
            <a:lvl1pPr>
              <a:defRPr b="0" i="0">
                <a:solidFill>
                  <a:schemeClr val="tx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a:t>
            </a:r>
            <a:br>
              <a:rPr lang="en-US"/>
            </a:br>
            <a:r>
              <a:rPr lang="en-US"/>
              <a:t>Last name</a:t>
            </a:r>
          </a:p>
        </p:txBody>
      </p:sp>
      <p:sp>
        <p:nvSpPr>
          <p:cNvPr id="18" name="Text Placeholder 4">
            <a:extLst>
              <a:ext uri="{FF2B5EF4-FFF2-40B4-BE49-F238E27FC236}">
                <a16:creationId xmlns:a16="http://schemas.microsoft.com/office/drawing/2014/main" id="{224BD9C7-FF4D-26AF-EC8D-7ADE3233B73A}"/>
              </a:ext>
            </a:extLst>
          </p:cNvPr>
          <p:cNvSpPr>
            <a:spLocks noGrp="1"/>
          </p:cNvSpPr>
          <p:nvPr>
            <p:ph type="body" sz="quarter" idx="14" hasCustomPrompt="1"/>
          </p:nvPr>
        </p:nvSpPr>
        <p:spPr>
          <a:xfrm>
            <a:off x="10271125" y="4102100"/>
            <a:ext cx="1598613" cy="482600"/>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Role</a:t>
            </a:r>
          </a:p>
        </p:txBody>
      </p:sp>
      <p:sp>
        <p:nvSpPr>
          <p:cNvPr id="2" name="Footer Placeholder 4">
            <a:extLst>
              <a:ext uri="{FF2B5EF4-FFF2-40B4-BE49-F238E27FC236}">
                <a16:creationId xmlns:a16="http://schemas.microsoft.com/office/drawing/2014/main" id="{BEEDF6CE-32D8-0733-8971-035EC8F729B8}"/>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dirty="0"/>
              <a:t>© 2025 Solstice Advanced Materials Inc.</a:t>
            </a:r>
          </a:p>
        </p:txBody>
      </p:sp>
    </p:spTree>
    <p:extLst>
      <p:ext uri="{BB962C8B-B14F-4D97-AF65-F5344CB8AC3E}">
        <p14:creationId xmlns:p14="http://schemas.microsoft.com/office/powerpoint/2010/main" val="1419526723"/>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30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Slide Top Logo + Key graphic">
    <p:bg>
      <p:bgPr>
        <a:solidFill>
          <a:schemeClr val="accent2"/>
        </a:solidFill>
        <a:effectLst/>
      </p:bgPr>
    </p:bg>
    <p:spTree>
      <p:nvGrpSpPr>
        <p:cNvPr id="1" name=""/>
        <p:cNvGrpSpPr/>
        <p:nvPr/>
      </p:nvGrpSpPr>
      <p:grpSpPr>
        <a:xfrm>
          <a:off x="0" y="0"/>
          <a:ext cx="0" cy="0"/>
          <a:chOff x="0" y="0"/>
          <a:chExt cx="0" cy="0"/>
        </a:xfrm>
      </p:grpSpPr>
      <p:pic>
        <p:nvPicPr>
          <p:cNvPr id="4" name="Picture Placeholder 6">
            <a:extLst>
              <a:ext uri="{FF2B5EF4-FFF2-40B4-BE49-F238E27FC236}">
                <a16:creationId xmlns:a16="http://schemas.microsoft.com/office/drawing/2014/main" id="{0FCB951A-18BF-1BA3-E8F1-BCE085D2C0D8}"/>
              </a:ext>
            </a:extLst>
          </p:cNvPr>
          <p:cNvPicPr>
            <a:picLocks noChangeAspect="1"/>
          </p:cNvPicPr>
          <p:nvPr userDrawn="1"/>
        </p:nvPicPr>
        <p:blipFill>
          <a:blip r:embed="rId2">
            <a:extLst>
              <a:ext uri="{28A0092B-C50C-407E-A947-70E740481C1C}">
                <a14:useLocalDpi xmlns:a14="http://schemas.microsoft.com/office/drawing/2010/main" val="0"/>
              </a:ext>
            </a:extLst>
          </a:blip>
          <a:srcRect t="31860" r="12568" b="18869"/>
          <a:stretch>
            <a:fillRect/>
          </a:stretch>
        </p:blipFill>
        <p:spPr>
          <a:xfrm>
            <a:off x="0" y="0"/>
            <a:ext cx="12192000" cy="6858000"/>
          </a:xfrm>
          <a:prstGeom prst="rect">
            <a:avLst/>
          </a:prstGeom>
        </p:spPr>
      </p:pic>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9000"/>
            <a:ext cx="7962177" cy="2235200"/>
          </a:xfrm>
          <a:prstGeom prst="rect">
            <a:avLst/>
          </a:prstGeom>
        </p:spPr>
        <p:txBody>
          <a:bodyPr vert="horz" lIns="0" tIns="0" rIns="0" bIns="0" rtlCol="0" anchor="t" anchorCtr="0">
            <a:noAutofit/>
          </a:bodyPr>
          <a:lstStyle>
            <a:lvl1pPr>
              <a:defRPr spc="-150">
                <a:solidFill>
                  <a:schemeClr val="bg1"/>
                </a:solidFill>
              </a:defRPr>
            </a:lvl1pPr>
          </a:lstStyle>
          <a:p>
            <a:r>
              <a:rPr lang="en-US"/>
              <a:t>PRESENTATION TITLE</a:t>
            </a:r>
            <a:br>
              <a:rPr lang="en-US"/>
            </a:br>
            <a:r>
              <a:rPr lang="en-US"/>
              <a:t>POPPINS REGULAR, 48PT</a:t>
            </a:r>
            <a:br>
              <a:rPr lang="en-US"/>
            </a:br>
            <a:r>
              <a:rPr lang="en-US"/>
              <a:t>UPPERCASE</a:t>
            </a:r>
          </a:p>
        </p:txBody>
      </p:sp>
      <p:sp>
        <p:nvSpPr>
          <p:cNvPr id="14" name="Text Placeholder 8">
            <a:extLst>
              <a:ext uri="{FF2B5EF4-FFF2-40B4-BE49-F238E27FC236}">
                <a16:creationId xmlns:a16="http://schemas.microsoft.com/office/drawing/2014/main" id="{5CC5B87F-0AD6-A50E-AB0E-1FD122DB1FB5}"/>
              </a:ext>
            </a:extLst>
          </p:cNvPr>
          <p:cNvSpPr>
            <a:spLocks noGrp="1"/>
          </p:cNvSpPr>
          <p:nvPr>
            <p:ph type="body" sz="quarter" idx="11" hasCustomPrompt="1"/>
          </p:nvPr>
        </p:nvSpPr>
        <p:spPr>
          <a:xfrm>
            <a:off x="322985" y="6022007"/>
            <a:ext cx="4350615" cy="317500"/>
          </a:xfrm>
        </p:spPr>
        <p:txBody>
          <a:bodyPr/>
          <a:lstStyle>
            <a:lvl1pPr>
              <a:defRPr b="0" i="0">
                <a:solidFill>
                  <a:schemeClr val="bg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First name Last name</a:t>
            </a:r>
          </a:p>
        </p:txBody>
      </p:sp>
      <p:sp>
        <p:nvSpPr>
          <p:cNvPr id="15" name="Text Placeholder 4">
            <a:extLst>
              <a:ext uri="{FF2B5EF4-FFF2-40B4-BE49-F238E27FC236}">
                <a16:creationId xmlns:a16="http://schemas.microsoft.com/office/drawing/2014/main" id="{81507822-DD6D-FDB8-DC61-AAED3D17F951}"/>
              </a:ext>
            </a:extLst>
          </p:cNvPr>
          <p:cNvSpPr>
            <a:spLocks noGrp="1"/>
          </p:cNvSpPr>
          <p:nvPr>
            <p:ph type="body" sz="quarter" idx="12" hasCustomPrompt="1"/>
          </p:nvPr>
        </p:nvSpPr>
        <p:spPr>
          <a:xfrm>
            <a:off x="322985" y="6368035"/>
            <a:ext cx="4350615" cy="190500"/>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Role</a:t>
            </a:r>
          </a:p>
        </p:txBody>
      </p:sp>
      <p:sp>
        <p:nvSpPr>
          <p:cNvPr id="2" name="Text Placeholder 6">
            <a:extLst>
              <a:ext uri="{FF2B5EF4-FFF2-40B4-BE49-F238E27FC236}">
                <a16:creationId xmlns:a16="http://schemas.microsoft.com/office/drawing/2014/main" id="{A8512A53-2F1B-7925-6CE9-19C9DA70D8D7}"/>
              </a:ext>
            </a:extLst>
          </p:cNvPr>
          <p:cNvSpPr>
            <a:spLocks noGrp="1"/>
          </p:cNvSpPr>
          <p:nvPr>
            <p:ph type="body" sz="quarter" idx="15" hasCustomPrompt="1"/>
          </p:nvPr>
        </p:nvSpPr>
        <p:spPr>
          <a:xfrm>
            <a:off x="141547" y="127625"/>
            <a:ext cx="1961065" cy="760600"/>
          </a:xfrm>
          <a:blipFill>
            <a:blip r:embed="rId3"/>
            <a:stretch>
              <a:fillRect/>
            </a:stretch>
          </a:blipFill>
        </p:spPr>
        <p:txBody>
          <a:bodyPr/>
          <a:lstStyle>
            <a:lvl2pPr marL="0">
              <a:spcAft>
                <a:spcPts val="0"/>
              </a:spcAft>
              <a:defRPr/>
            </a:lvl2pPr>
          </a:lstStyle>
          <a:p>
            <a:pPr lvl="1"/>
            <a:r>
              <a:rPr lang="en-US"/>
              <a:t> </a:t>
            </a:r>
          </a:p>
        </p:txBody>
      </p:sp>
      <p:sp>
        <p:nvSpPr>
          <p:cNvPr id="5" name="Footer Placeholder 4">
            <a:extLst>
              <a:ext uri="{FF2B5EF4-FFF2-40B4-BE49-F238E27FC236}">
                <a16:creationId xmlns:a16="http://schemas.microsoft.com/office/drawing/2014/main" id="{90B8D049-3B50-30E3-3F91-20AB41C9B767}"/>
              </a:ext>
            </a:extLst>
          </p:cNvPr>
          <p:cNvSpPr>
            <a:spLocks noGrp="1"/>
          </p:cNvSpPr>
          <p:nvPr>
            <p:ph type="ftr" sz="quarter" idx="3"/>
          </p:nvPr>
        </p:nvSpPr>
        <p:spPr>
          <a:xfrm>
            <a:off x="6285174" y="6362065"/>
            <a:ext cx="5583840" cy="182563"/>
          </a:xfrm>
          <a:prstGeom prst="rect">
            <a:avLst/>
          </a:prstGeom>
        </p:spPr>
        <p:txBody>
          <a:bodyPr vert="horz" lIns="0" tIns="0" rIns="0" bIns="0" rtlCol="0" anchor="b" anchorCtr="0"/>
          <a:lstStyle>
            <a:lvl1pPr algn="r">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1995373068"/>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30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Slide Top Logo Big Title + Key graphic">
    <p:bg>
      <p:bgPr>
        <a:solidFill>
          <a:schemeClr val="accent2"/>
        </a:solidFill>
        <a:effectLst/>
      </p:bgPr>
    </p:bg>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971C0BB0-6554-4C24-80B5-5C4C4C2F641F}"/>
              </a:ext>
            </a:extLst>
          </p:cNvPr>
          <p:cNvPicPr>
            <a:picLocks noChangeAspect="1"/>
          </p:cNvPicPr>
          <p:nvPr userDrawn="1"/>
        </p:nvPicPr>
        <p:blipFill>
          <a:blip r:embed="rId2">
            <a:extLst>
              <a:ext uri="{28A0092B-C50C-407E-A947-70E740481C1C}">
                <a14:useLocalDpi xmlns:a14="http://schemas.microsoft.com/office/drawing/2010/main" val="0"/>
              </a:ext>
            </a:extLst>
          </a:blip>
          <a:srcRect l="2201" t="15035" r="28904" b="46140"/>
          <a:stretch>
            <a:fillRect/>
          </a:stretch>
        </p:blipFill>
        <p:spPr>
          <a:xfrm>
            <a:off x="0" y="0"/>
            <a:ext cx="12192000" cy="6858000"/>
          </a:xfrm>
          <a:prstGeom prst="rect">
            <a:avLst/>
          </a:prstGeom>
        </p:spPr>
      </p:pic>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9000"/>
            <a:ext cx="11384333" cy="2832652"/>
          </a:xfrm>
          <a:prstGeom prst="rect">
            <a:avLst/>
          </a:prstGeom>
        </p:spPr>
        <p:txBody>
          <a:bodyPr vert="horz" lIns="0" tIns="0" rIns="0" bIns="0" rtlCol="0" anchor="t" anchorCtr="0">
            <a:noAutofit/>
          </a:bodyPr>
          <a:lstStyle>
            <a:lvl1pPr>
              <a:defRPr sz="6800" spc="-150">
                <a:solidFill>
                  <a:schemeClr val="bg1"/>
                </a:solidFill>
              </a:defRPr>
            </a:lvl1pPr>
          </a:lstStyle>
          <a:p>
            <a:r>
              <a:rPr lang="en-US" dirty="0"/>
              <a:t>PRESENTATION TITLE</a:t>
            </a:r>
            <a:br>
              <a:rPr lang="en-US" dirty="0"/>
            </a:br>
            <a:r>
              <a:rPr lang="en-US" dirty="0"/>
              <a:t>POPPINS REGULAR, 68PT</a:t>
            </a:r>
            <a:br>
              <a:rPr lang="en-US" dirty="0"/>
            </a:br>
            <a:r>
              <a:rPr lang="en-US" dirty="0"/>
              <a:t>UPPERCASE</a:t>
            </a:r>
          </a:p>
        </p:txBody>
      </p:sp>
      <p:sp>
        <p:nvSpPr>
          <p:cNvPr id="2" name="Text Placeholder 6">
            <a:extLst>
              <a:ext uri="{FF2B5EF4-FFF2-40B4-BE49-F238E27FC236}">
                <a16:creationId xmlns:a16="http://schemas.microsoft.com/office/drawing/2014/main" id="{A8512A53-2F1B-7925-6CE9-19C9DA70D8D7}"/>
              </a:ext>
            </a:extLst>
          </p:cNvPr>
          <p:cNvSpPr>
            <a:spLocks noGrp="1"/>
          </p:cNvSpPr>
          <p:nvPr>
            <p:ph type="body" sz="quarter" idx="15" hasCustomPrompt="1"/>
          </p:nvPr>
        </p:nvSpPr>
        <p:spPr>
          <a:xfrm>
            <a:off x="141547" y="127625"/>
            <a:ext cx="1961065" cy="760600"/>
          </a:xfrm>
          <a:blipFill>
            <a:blip r:embed="rId3"/>
            <a:stretch>
              <a:fillRect/>
            </a:stretch>
          </a:blipFill>
        </p:spPr>
        <p:txBody>
          <a:bodyPr/>
          <a:lstStyle>
            <a:lvl2pPr marL="0">
              <a:spcAft>
                <a:spcPts val="0"/>
              </a:spcAft>
              <a:defRPr/>
            </a:lvl2pPr>
          </a:lstStyle>
          <a:p>
            <a:pPr lvl="1"/>
            <a:r>
              <a:rPr lang="en-US"/>
              <a:t> </a:t>
            </a:r>
          </a:p>
        </p:txBody>
      </p:sp>
      <p:sp>
        <p:nvSpPr>
          <p:cNvPr id="3" name="Footer Placeholder 4">
            <a:extLst>
              <a:ext uri="{FF2B5EF4-FFF2-40B4-BE49-F238E27FC236}">
                <a16:creationId xmlns:a16="http://schemas.microsoft.com/office/drawing/2014/main" id="{736D7EA6-675E-D181-7C4B-C53CA2B09F9A}"/>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2958801840"/>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30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Bottom Logo + Key graphic">
    <p:bg>
      <p:bgPr>
        <a:solidFill>
          <a:schemeClr val="accent2"/>
        </a:solidFill>
        <a:effectLst/>
      </p:bgPr>
    </p:bg>
    <p:spTree>
      <p:nvGrpSpPr>
        <p:cNvPr id="1" name=""/>
        <p:cNvGrpSpPr/>
        <p:nvPr/>
      </p:nvGrpSpPr>
      <p:grpSpPr>
        <a:xfrm>
          <a:off x="0" y="0"/>
          <a:ext cx="0" cy="0"/>
          <a:chOff x="0" y="0"/>
          <a:chExt cx="0" cy="0"/>
        </a:xfrm>
      </p:grpSpPr>
      <p:pic>
        <p:nvPicPr>
          <p:cNvPr id="5" name="Picture Placeholder 8" descr="A purple circle with white light&#10;&#10;AI-generated content may be incorrect.">
            <a:extLst>
              <a:ext uri="{FF2B5EF4-FFF2-40B4-BE49-F238E27FC236}">
                <a16:creationId xmlns:a16="http://schemas.microsoft.com/office/drawing/2014/main" id="{5450E454-7B94-58F8-A860-E1B8C8979015}"/>
              </a:ext>
            </a:extLst>
          </p:cNvPr>
          <p:cNvPicPr>
            <a:picLocks noChangeAspect="1"/>
          </p:cNvPicPr>
          <p:nvPr userDrawn="1"/>
        </p:nvPicPr>
        <p:blipFill>
          <a:blip r:embed="rId2">
            <a:extLst>
              <a:ext uri="{28A0092B-C50C-407E-A947-70E740481C1C}">
                <a14:useLocalDpi xmlns:a14="http://schemas.microsoft.com/office/drawing/2010/main" val="0"/>
              </a:ext>
            </a:extLst>
          </a:blip>
          <a:srcRect l="5540" t="28817" r="21972" b="30409"/>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9F90728F-D0BF-7571-E6A1-FBA1DB3B5629}"/>
              </a:ext>
            </a:extLst>
          </p:cNvPr>
          <p:cNvSpPr>
            <a:spLocks noGrp="1"/>
          </p:cNvSpPr>
          <p:nvPr>
            <p:ph type="subTitle" idx="1" hasCustomPrompt="1"/>
          </p:nvPr>
        </p:nvSpPr>
        <p:spPr>
          <a:xfrm>
            <a:off x="322986" y="3159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723900"/>
            <a:ext cx="7962177" cy="2839070"/>
          </a:xfrm>
          <a:prstGeom prst="rect">
            <a:avLst/>
          </a:prstGeom>
        </p:spPr>
        <p:txBody>
          <a:bodyPr vert="horz" lIns="0" tIns="0" rIns="0" bIns="0" rtlCol="0" anchor="t" anchorCtr="0">
            <a:noAutofit/>
          </a:bodyPr>
          <a:lstStyle>
            <a:lvl1pPr>
              <a:defRPr spc="-150">
                <a:solidFill>
                  <a:schemeClr val="bg1"/>
                </a:solidFill>
              </a:defRPr>
            </a:lvl1pPr>
          </a:lstStyle>
          <a:p>
            <a:r>
              <a:rPr lang="en-US"/>
              <a:t>PRESENTATION TITLE</a:t>
            </a:r>
            <a:br>
              <a:rPr lang="en-US"/>
            </a:br>
            <a:r>
              <a:rPr lang="en-US"/>
              <a:t>POPPINS REGULAR, 48PT</a:t>
            </a:r>
            <a:br>
              <a:rPr lang="en-US"/>
            </a:br>
            <a:r>
              <a:rPr lang="en-US"/>
              <a:t>UPPERCASE</a:t>
            </a:r>
          </a:p>
        </p:txBody>
      </p:sp>
      <p:sp>
        <p:nvSpPr>
          <p:cNvPr id="13" name="Text Placeholder 8">
            <a:extLst>
              <a:ext uri="{FF2B5EF4-FFF2-40B4-BE49-F238E27FC236}">
                <a16:creationId xmlns:a16="http://schemas.microsoft.com/office/drawing/2014/main" id="{D714B560-E652-02D5-B45B-3392037AB6A0}"/>
              </a:ext>
            </a:extLst>
          </p:cNvPr>
          <p:cNvSpPr>
            <a:spLocks noGrp="1"/>
          </p:cNvSpPr>
          <p:nvPr>
            <p:ph type="body" sz="quarter" idx="11" hasCustomPrompt="1"/>
          </p:nvPr>
        </p:nvSpPr>
        <p:spPr>
          <a:xfrm>
            <a:off x="10271125" y="736600"/>
            <a:ext cx="1597889" cy="571500"/>
          </a:xfrm>
        </p:spPr>
        <p:txBody>
          <a:bodyPr/>
          <a:lstStyle>
            <a:lvl1pPr>
              <a:defRPr b="0" i="0">
                <a:solidFill>
                  <a:schemeClr val="bg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a:t>
            </a:r>
            <a:br>
              <a:rPr lang="en-US"/>
            </a:br>
            <a:r>
              <a:rPr lang="en-US"/>
              <a:t>Last name</a:t>
            </a:r>
          </a:p>
        </p:txBody>
      </p:sp>
      <p:sp>
        <p:nvSpPr>
          <p:cNvPr id="14" name="Text Placeholder 4">
            <a:extLst>
              <a:ext uri="{FF2B5EF4-FFF2-40B4-BE49-F238E27FC236}">
                <a16:creationId xmlns:a16="http://schemas.microsoft.com/office/drawing/2014/main" id="{D5EBD169-65A1-1A12-E969-4FF28337A5BD}"/>
              </a:ext>
            </a:extLst>
          </p:cNvPr>
          <p:cNvSpPr>
            <a:spLocks noGrp="1"/>
          </p:cNvSpPr>
          <p:nvPr>
            <p:ph type="body" sz="quarter" idx="12" hasCustomPrompt="1"/>
          </p:nvPr>
        </p:nvSpPr>
        <p:spPr>
          <a:xfrm>
            <a:off x="10271125" y="1397000"/>
            <a:ext cx="1598613" cy="482600"/>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Role</a:t>
            </a:r>
          </a:p>
        </p:txBody>
      </p:sp>
      <p:sp>
        <p:nvSpPr>
          <p:cNvPr id="4" name="Text Placeholder 6">
            <a:extLst>
              <a:ext uri="{FF2B5EF4-FFF2-40B4-BE49-F238E27FC236}">
                <a16:creationId xmlns:a16="http://schemas.microsoft.com/office/drawing/2014/main" id="{60EBFDDA-DDC9-5A2C-3559-BB29F9F9CEA1}"/>
              </a:ext>
            </a:extLst>
          </p:cNvPr>
          <p:cNvSpPr>
            <a:spLocks noGrp="1"/>
          </p:cNvSpPr>
          <p:nvPr>
            <p:ph type="body" sz="quarter" idx="15" hasCustomPrompt="1"/>
          </p:nvPr>
        </p:nvSpPr>
        <p:spPr>
          <a:xfrm>
            <a:off x="141547" y="5961755"/>
            <a:ext cx="1961065" cy="760600"/>
          </a:xfrm>
          <a:blipFill>
            <a:blip r:embed="rId3"/>
            <a:stretch>
              <a:fillRect/>
            </a:stretch>
          </a:blipFill>
        </p:spPr>
        <p:txBody>
          <a:bodyPr/>
          <a:lstStyle>
            <a:lvl2pPr marL="0">
              <a:spcAft>
                <a:spcPts val="0"/>
              </a:spcAft>
              <a:defRPr/>
            </a:lvl2pPr>
          </a:lstStyle>
          <a:p>
            <a:pPr lvl="1"/>
            <a:r>
              <a:rPr lang="en-US"/>
              <a:t> </a:t>
            </a:r>
          </a:p>
        </p:txBody>
      </p:sp>
      <p:sp>
        <p:nvSpPr>
          <p:cNvPr id="2" name="Footer Placeholder 4">
            <a:extLst>
              <a:ext uri="{FF2B5EF4-FFF2-40B4-BE49-F238E27FC236}">
                <a16:creationId xmlns:a16="http://schemas.microsoft.com/office/drawing/2014/main" id="{17F39E4B-51B5-C929-A52D-32B17331D4D1}"/>
              </a:ext>
            </a:extLst>
          </p:cNvPr>
          <p:cNvSpPr>
            <a:spLocks noGrp="1"/>
          </p:cNvSpPr>
          <p:nvPr>
            <p:ph type="ftr" sz="quarter" idx="3"/>
          </p:nvPr>
        </p:nvSpPr>
        <p:spPr>
          <a:xfrm>
            <a:off x="6285174" y="6362065"/>
            <a:ext cx="5583840" cy="182563"/>
          </a:xfrm>
          <a:prstGeom prst="rect">
            <a:avLst/>
          </a:prstGeom>
        </p:spPr>
        <p:txBody>
          <a:bodyPr vert="horz" lIns="0" tIns="0" rIns="0" bIns="0" rtlCol="0" anchor="b" anchorCtr="0"/>
          <a:lstStyle>
            <a:lvl1pPr algn="r">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3101664746"/>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30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Slide Top Logo + Pic">
    <p:bg>
      <p:bgPr>
        <a:solidFill>
          <a:schemeClr val="accent2"/>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D410E060-D449-B0CC-8AF3-3530F71BAF69}"/>
              </a:ext>
            </a:extLst>
          </p:cNvPr>
          <p:cNvSpPr>
            <a:spLocks noGrp="1"/>
          </p:cNvSpPr>
          <p:nvPr>
            <p:ph type="pic" sz="quarter" idx="13" hasCustomPrompt="1"/>
          </p:nvPr>
        </p:nvSpPr>
        <p:spPr>
          <a:xfrm>
            <a:off x="0" y="0"/>
            <a:ext cx="12192000" cy="6858000"/>
          </a:xfrm>
          <a:solidFill>
            <a:schemeClr val="accent3"/>
          </a:solidFill>
        </p:spPr>
        <p:txBody>
          <a:bodyPr anchor="ctr" anchorCtr="0"/>
          <a:lstStyle>
            <a:lvl1pPr marL="0" indent="0" algn="ctr">
              <a:buNone/>
              <a:defRPr sz="1000">
                <a:solidFill>
                  <a:schemeClr val="bg1"/>
                </a:solidFill>
              </a:defRPr>
            </a:lvl1pPr>
          </a:lstStyle>
          <a:p>
            <a:r>
              <a:rPr lang="en-US" dirty="0"/>
              <a:t>Click to add picture</a:t>
            </a:r>
          </a:p>
        </p:txBody>
      </p:sp>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9000"/>
            <a:ext cx="7962177" cy="2235200"/>
          </a:xfrm>
          <a:prstGeom prst="rect">
            <a:avLst/>
          </a:prstGeom>
        </p:spPr>
        <p:txBody>
          <a:bodyPr vert="horz" lIns="0" tIns="0" rIns="0" bIns="0" rtlCol="0" anchor="t" anchorCtr="0">
            <a:noAutofit/>
          </a:bodyPr>
          <a:lstStyle>
            <a:lvl1pPr>
              <a:defRPr spc="-150">
                <a:solidFill>
                  <a:schemeClr val="bg1"/>
                </a:solidFill>
              </a:defRPr>
            </a:lvl1pPr>
          </a:lstStyle>
          <a:p>
            <a:r>
              <a:rPr lang="en-US"/>
              <a:t>PRESENTATION TITLE</a:t>
            </a:r>
            <a:br>
              <a:rPr lang="en-US"/>
            </a:br>
            <a:r>
              <a:rPr lang="en-US"/>
              <a:t>POPPINS REGULAR, 48PT</a:t>
            </a:r>
            <a:br>
              <a:rPr lang="en-US"/>
            </a:br>
            <a:r>
              <a:rPr lang="en-US"/>
              <a:t>UPPERCASE</a:t>
            </a:r>
          </a:p>
        </p:txBody>
      </p:sp>
      <p:sp>
        <p:nvSpPr>
          <p:cNvPr id="14" name="Text Placeholder 8">
            <a:extLst>
              <a:ext uri="{FF2B5EF4-FFF2-40B4-BE49-F238E27FC236}">
                <a16:creationId xmlns:a16="http://schemas.microsoft.com/office/drawing/2014/main" id="{5CC5B87F-0AD6-A50E-AB0E-1FD122DB1FB5}"/>
              </a:ext>
            </a:extLst>
          </p:cNvPr>
          <p:cNvSpPr>
            <a:spLocks noGrp="1"/>
          </p:cNvSpPr>
          <p:nvPr>
            <p:ph type="body" sz="quarter" idx="11" hasCustomPrompt="1"/>
          </p:nvPr>
        </p:nvSpPr>
        <p:spPr>
          <a:xfrm>
            <a:off x="322985" y="6022007"/>
            <a:ext cx="4350615" cy="317500"/>
          </a:xfrm>
        </p:spPr>
        <p:txBody>
          <a:bodyPr/>
          <a:lstStyle>
            <a:lvl1pPr>
              <a:defRPr b="0" i="0">
                <a:solidFill>
                  <a:schemeClr val="bg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First name Last name</a:t>
            </a:r>
          </a:p>
        </p:txBody>
      </p:sp>
      <p:sp>
        <p:nvSpPr>
          <p:cNvPr id="15" name="Text Placeholder 4">
            <a:extLst>
              <a:ext uri="{FF2B5EF4-FFF2-40B4-BE49-F238E27FC236}">
                <a16:creationId xmlns:a16="http://schemas.microsoft.com/office/drawing/2014/main" id="{81507822-DD6D-FDB8-DC61-AAED3D17F951}"/>
              </a:ext>
            </a:extLst>
          </p:cNvPr>
          <p:cNvSpPr>
            <a:spLocks noGrp="1"/>
          </p:cNvSpPr>
          <p:nvPr>
            <p:ph type="body" sz="quarter" idx="12" hasCustomPrompt="1"/>
          </p:nvPr>
        </p:nvSpPr>
        <p:spPr>
          <a:xfrm>
            <a:off x="322985" y="6393435"/>
            <a:ext cx="4350615" cy="165100"/>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Role</a:t>
            </a:r>
          </a:p>
        </p:txBody>
      </p:sp>
      <p:sp>
        <p:nvSpPr>
          <p:cNvPr id="2" name="Text Placeholder 6">
            <a:extLst>
              <a:ext uri="{FF2B5EF4-FFF2-40B4-BE49-F238E27FC236}">
                <a16:creationId xmlns:a16="http://schemas.microsoft.com/office/drawing/2014/main" id="{A8512A53-2F1B-7925-6CE9-19C9DA70D8D7}"/>
              </a:ext>
            </a:extLst>
          </p:cNvPr>
          <p:cNvSpPr>
            <a:spLocks noGrp="1"/>
          </p:cNvSpPr>
          <p:nvPr>
            <p:ph type="body" sz="quarter" idx="15" hasCustomPrompt="1"/>
          </p:nvPr>
        </p:nvSpPr>
        <p:spPr>
          <a:xfrm>
            <a:off x="141547" y="127625"/>
            <a:ext cx="1961065" cy="760600"/>
          </a:xfrm>
          <a:blipFill>
            <a:blip r:embed="rId2"/>
            <a:stretch>
              <a:fillRect/>
            </a:stretch>
          </a:blipFill>
        </p:spPr>
        <p:txBody>
          <a:bodyPr/>
          <a:lstStyle>
            <a:lvl2pPr marL="0">
              <a:spcAft>
                <a:spcPts val="0"/>
              </a:spcAft>
              <a:defRPr/>
            </a:lvl2pPr>
          </a:lstStyle>
          <a:p>
            <a:pPr lvl="1"/>
            <a:r>
              <a:rPr lang="en-US"/>
              <a:t> </a:t>
            </a:r>
          </a:p>
        </p:txBody>
      </p:sp>
      <p:sp>
        <p:nvSpPr>
          <p:cNvPr id="7" name="Footer Placeholder 4">
            <a:extLst>
              <a:ext uri="{FF2B5EF4-FFF2-40B4-BE49-F238E27FC236}">
                <a16:creationId xmlns:a16="http://schemas.microsoft.com/office/drawing/2014/main" id="{E5DC40EA-5234-48A1-1E0F-3CE388A9F1CA}"/>
              </a:ext>
            </a:extLst>
          </p:cNvPr>
          <p:cNvSpPr>
            <a:spLocks noGrp="1"/>
          </p:cNvSpPr>
          <p:nvPr>
            <p:ph type="ftr" sz="quarter" idx="3"/>
          </p:nvPr>
        </p:nvSpPr>
        <p:spPr>
          <a:xfrm>
            <a:off x="6285174" y="6362065"/>
            <a:ext cx="5583840" cy="182563"/>
          </a:xfrm>
          <a:prstGeom prst="rect">
            <a:avLst/>
          </a:prstGeom>
        </p:spPr>
        <p:txBody>
          <a:bodyPr vert="horz" lIns="0" tIns="0" rIns="0" bIns="0" rtlCol="0" anchor="b" anchorCtr="0"/>
          <a:lstStyle>
            <a:lvl1pPr algn="r">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2283572998"/>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30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ver Slide Top Logo Big Title + Pic">
    <p:bg>
      <p:bgPr>
        <a:solidFill>
          <a:schemeClr val="accent2"/>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D410E060-D449-B0CC-8AF3-3530F71BAF69}"/>
              </a:ext>
            </a:extLst>
          </p:cNvPr>
          <p:cNvSpPr>
            <a:spLocks noGrp="1"/>
          </p:cNvSpPr>
          <p:nvPr>
            <p:ph type="pic" sz="quarter" idx="13" hasCustomPrompt="1"/>
          </p:nvPr>
        </p:nvSpPr>
        <p:spPr>
          <a:xfrm>
            <a:off x="0" y="0"/>
            <a:ext cx="12192000" cy="6858000"/>
          </a:xfrm>
          <a:solidFill>
            <a:schemeClr val="accent3"/>
          </a:solidFill>
        </p:spPr>
        <p:txBody>
          <a:bodyPr anchor="ctr" anchorCtr="0"/>
          <a:lstStyle>
            <a:lvl1pPr marL="0" indent="0" algn="ctr">
              <a:buNone/>
              <a:defRPr sz="1000">
                <a:solidFill>
                  <a:schemeClr val="bg1"/>
                </a:solidFill>
              </a:defRPr>
            </a:lvl1pPr>
          </a:lstStyle>
          <a:p>
            <a:r>
              <a:rPr lang="en-US"/>
              <a:t>Click to add picture</a:t>
            </a:r>
          </a:p>
        </p:txBody>
      </p:sp>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9000"/>
            <a:ext cx="11384333" cy="2832652"/>
          </a:xfrm>
          <a:prstGeom prst="rect">
            <a:avLst/>
          </a:prstGeom>
        </p:spPr>
        <p:txBody>
          <a:bodyPr vert="horz" lIns="0" tIns="0" rIns="0" bIns="0" rtlCol="0" anchor="t" anchorCtr="0">
            <a:noAutofit/>
          </a:bodyPr>
          <a:lstStyle>
            <a:lvl1pPr>
              <a:defRPr sz="6800" spc="-150">
                <a:solidFill>
                  <a:schemeClr val="bg1"/>
                </a:solidFill>
              </a:defRPr>
            </a:lvl1pPr>
          </a:lstStyle>
          <a:p>
            <a:r>
              <a:rPr lang="en-US" dirty="0"/>
              <a:t>PRESENTATION TITLE</a:t>
            </a:r>
            <a:br>
              <a:rPr lang="en-US" dirty="0"/>
            </a:br>
            <a:r>
              <a:rPr lang="en-US" dirty="0"/>
              <a:t>POPPINS REGULAR, 68PT</a:t>
            </a:r>
            <a:br>
              <a:rPr lang="en-US" dirty="0"/>
            </a:br>
            <a:r>
              <a:rPr lang="en-US" dirty="0"/>
              <a:t>UPPERCASE</a:t>
            </a:r>
          </a:p>
        </p:txBody>
      </p:sp>
      <p:sp>
        <p:nvSpPr>
          <p:cNvPr id="2" name="Text Placeholder 6">
            <a:extLst>
              <a:ext uri="{FF2B5EF4-FFF2-40B4-BE49-F238E27FC236}">
                <a16:creationId xmlns:a16="http://schemas.microsoft.com/office/drawing/2014/main" id="{A8512A53-2F1B-7925-6CE9-19C9DA70D8D7}"/>
              </a:ext>
            </a:extLst>
          </p:cNvPr>
          <p:cNvSpPr>
            <a:spLocks noGrp="1"/>
          </p:cNvSpPr>
          <p:nvPr>
            <p:ph type="body" sz="quarter" idx="15" hasCustomPrompt="1"/>
          </p:nvPr>
        </p:nvSpPr>
        <p:spPr>
          <a:xfrm>
            <a:off x="141547" y="127625"/>
            <a:ext cx="1961065" cy="760600"/>
          </a:xfrm>
          <a:blipFill>
            <a:blip r:embed="rId2"/>
            <a:stretch>
              <a:fillRect/>
            </a:stretch>
          </a:blipFill>
        </p:spPr>
        <p:txBody>
          <a:bodyPr/>
          <a:lstStyle>
            <a:lvl2pPr marL="0">
              <a:spcAft>
                <a:spcPts val="0"/>
              </a:spcAft>
              <a:defRPr/>
            </a:lvl2pPr>
          </a:lstStyle>
          <a:p>
            <a:pPr lvl="1"/>
            <a:r>
              <a:rPr lang="en-US"/>
              <a:t> </a:t>
            </a:r>
          </a:p>
        </p:txBody>
      </p:sp>
      <p:sp>
        <p:nvSpPr>
          <p:cNvPr id="4" name="Footer Placeholder 4">
            <a:extLst>
              <a:ext uri="{FF2B5EF4-FFF2-40B4-BE49-F238E27FC236}">
                <a16:creationId xmlns:a16="http://schemas.microsoft.com/office/drawing/2014/main" id="{DF3C3E8B-1A45-13FD-B605-1D382D05C458}"/>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1386315665"/>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30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Slide Bottom Logo + Pic">
    <p:bg>
      <p:bgPr>
        <a:solidFill>
          <a:schemeClr val="accent2"/>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BCF8B326-F478-CF7F-F135-448E8F766808}"/>
              </a:ext>
            </a:extLst>
          </p:cNvPr>
          <p:cNvSpPr>
            <a:spLocks noGrp="1"/>
          </p:cNvSpPr>
          <p:nvPr>
            <p:ph type="pic" sz="quarter" idx="13" hasCustomPrompt="1"/>
          </p:nvPr>
        </p:nvSpPr>
        <p:spPr>
          <a:xfrm>
            <a:off x="0" y="0"/>
            <a:ext cx="12192000" cy="6858000"/>
          </a:xfrm>
          <a:solidFill>
            <a:schemeClr val="accent3"/>
          </a:solidFill>
        </p:spPr>
        <p:txBody>
          <a:bodyPr anchor="ctr" anchorCtr="0"/>
          <a:lstStyle>
            <a:lvl1pPr marL="0" indent="0" algn="ctr">
              <a:buNone/>
              <a:defRPr sz="1000">
                <a:solidFill>
                  <a:schemeClr val="bg1"/>
                </a:solidFill>
              </a:defRPr>
            </a:lvl1pPr>
          </a:lstStyle>
          <a:p>
            <a:r>
              <a:rPr lang="en-US"/>
              <a:t>Click to add picture</a:t>
            </a:r>
          </a:p>
        </p:txBody>
      </p:sp>
      <p:sp>
        <p:nvSpPr>
          <p:cNvPr id="3" name="Subtitle 2">
            <a:extLst>
              <a:ext uri="{FF2B5EF4-FFF2-40B4-BE49-F238E27FC236}">
                <a16:creationId xmlns:a16="http://schemas.microsoft.com/office/drawing/2014/main" id="{9F90728F-D0BF-7571-E6A1-FBA1DB3B5629}"/>
              </a:ext>
            </a:extLst>
          </p:cNvPr>
          <p:cNvSpPr>
            <a:spLocks noGrp="1"/>
          </p:cNvSpPr>
          <p:nvPr>
            <p:ph type="subTitle" idx="1" hasCustomPrompt="1"/>
          </p:nvPr>
        </p:nvSpPr>
        <p:spPr>
          <a:xfrm>
            <a:off x="322986" y="3159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723900"/>
            <a:ext cx="7962177" cy="2839070"/>
          </a:xfrm>
          <a:prstGeom prst="rect">
            <a:avLst/>
          </a:prstGeom>
        </p:spPr>
        <p:txBody>
          <a:bodyPr vert="horz" lIns="0" tIns="0" rIns="0" bIns="0" rtlCol="0" anchor="t" anchorCtr="0">
            <a:noAutofit/>
          </a:bodyPr>
          <a:lstStyle>
            <a:lvl1pPr>
              <a:defRPr spc="-150">
                <a:solidFill>
                  <a:schemeClr val="bg1"/>
                </a:solidFill>
              </a:defRPr>
            </a:lvl1pPr>
          </a:lstStyle>
          <a:p>
            <a:r>
              <a:rPr lang="en-US"/>
              <a:t>PRESENTATION TITLE</a:t>
            </a:r>
            <a:br>
              <a:rPr lang="en-US"/>
            </a:br>
            <a:r>
              <a:rPr lang="en-US"/>
              <a:t>POPPINS REGULAR, 48PT</a:t>
            </a:r>
            <a:br>
              <a:rPr lang="en-US"/>
            </a:br>
            <a:r>
              <a:rPr lang="en-US"/>
              <a:t>UPPERCASE</a:t>
            </a:r>
          </a:p>
        </p:txBody>
      </p:sp>
      <p:sp>
        <p:nvSpPr>
          <p:cNvPr id="13" name="Text Placeholder 8">
            <a:extLst>
              <a:ext uri="{FF2B5EF4-FFF2-40B4-BE49-F238E27FC236}">
                <a16:creationId xmlns:a16="http://schemas.microsoft.com/office/drawing/2014/main" id="{D714B560-E652-02D5-B45B-3392037AB6A0}"/>
              </a:ext>
            </a:extLst>
          </p:cNvPr>
          <p:cNvSpPr>
            <a:spLocks noGrp="1"/>
          </p:cNvSpPr>
          <p:nvPr>
            <p:ph type="body" sz="quarter" idx="11" hasCustomPrompt="1"/>
          </p:nvPr>
        </p:nvSpPr>
        <p:spPr>
          <a:xfrm>
            <a:off x="10271125" y="736600"/>
            <a:ext cx="1597889" cy="571500"/>
          </a:xfrm>
        </p:spPr>
        <p:txBody>
          <a:bodyPr/>
          <a:lstStyle>
            <a:lvl1pPr>
              <a:defRPr b="0" i="0">
                <a:solidFill>
                  <a:schemeClr val="bg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a:t>
            </a:r>
            <a:br>
              <a:rPr lang="en-US"/>
            </a:br>
            <a:r>
              <a:rPr lang="en-US"/>
              <a:t>Last name</a:t>
            </a:r>
          </a:p>
        </p:txBody>
      </p:sp>
      <p:sp>
        <p:nvSpPr>
          <p:cNvPr id="14" name="Text Placeholder 4">
            <a:extLst>
              <a:ext uri="{FF2B5EF4-FFF2-40B4-BE49-F238E27FC236}">
                <a16:creationId xmlns:a16="http://schemas.microsoft.com/office/drawing/2014/main" id="{D5EBD169-65A1-1A12-E969-4FF28337A5BD}"/>
              </a:ext>
            </a:extLst>
          </p:cNvPr>
          <p:cNvSpPr>
            <a:spLocks noGrp="1"/>
          </p:cNvSpPr>
          <p:nvPr>
            <p:ph type="body" sz="quarter" idx="12" hasCustomPrompt="1"/>
          </p:nvPr>
        </p:nvSpPr>
        <p:spPr>
          <a:xfrm>
            <a:off x="10271125" y="1397000"/>
            <a:ext cx="1598613" cy="482600"/>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Role</a:t>
            </a:r>
          </a:p>
        </p:txBody>
      </p:sp>
      <p:sp>
        <p:nvSpPr>
          <p:cNvPr id="4" name="Text Placeholder 6">
            <a:extLst>
              <a:ext uri="{FF2B5EF4-FFF2-40B4-BE49-F238E27FC236}">
                <a16:creationId xmlns:a16="http://schemas.microsoft.com/office/drawing/2014/main" id="{60EBFDDA-DDC9-5A2C-3559-BB29F9F9CEA1}"/>
              </a:ext>
            </a:extLst>
          </p:cNvPr>
          <p:cNvSpPr>
            <a:spLocks noGrp="1"/>
          </p:cNvSpPr>
          <p:nvPr>
            <p:ph type="body" sz="quarter" idx="15" hasCustomPrompt="1"/>
          </p:nvPr>
        </p:nvSpPr>
        <p:spPr>
          <a:xfrm>
            <a:off x="141547" y="5961755"/>
            <a:ext cx="1961065" cy="760600"/>
          </a:xfrm>
          <a:blipFill>
            <a:blip r:embed="rId2"/>
            <a:stretch>
              <a:fillRect/>
            </a:stretch>
          </a:blipFill>
        </p:spPr>
        <p:txBody>
          <a:bodyPr/>
          <a:lstStyle>
            <a:lvl2pPr marL="0">
              <a:spcAft>
                <a:spcPts val="0"/>
              </a:spcAft>
              <a:defRPr/>
            </a:lvl2pPr>
          </a:lstStyle>
          <a:p>
            <a:pPr lvl="1"/>
            <a:r>
              <a:rPr lang="en-US"/>
              <a:t> </a:t>
            </a:r>
          </a:p>
        </p:txBody>
      </p:sp>
      <p:sp>
        <p:nvSpPr>
          <p:cNvPr id="5" name="Footer Placeholder 4">
            <a:extLst>
              <a:ext uri="{FF2B5EF4-FFF2-40B4-BE49-F238E27FC236}">
                <a16:creationId xmlns:a16="http://schemas.microsoft.com/office/drawing/2014/main" id="{B4AA269F-8C2F-6F37-DC85-17507F998ED9}"/>
              </a:ext>
            </a:extLst>
          </p:cNvPr>
          <p:cNvSpPr>
            <a:spLocks noGrp="1"/>
          </p:cNvSpPr>
          <p:nvPr>
            <p:ph type="ftr" sz="quarter" idx="3"/>
          </p:nvPr>
        </p:nvSpPr>
        <p:spPr>
          <a:xfrm>
            <a:off x="6285174" y="6362065"/>
            <a:ext cx="5583840" cy="182563"/>
          </a:xfrm>
          <a:prstGeom prst="rect">
            <a:avLst/>
          </a:prstGeom>
        </p:spPr>
        <p:txBody>
          <a:bodyPr vert="horz" lIns="0" tIns="0" rIns="0" bIns="0" rtlCol="0" anchor="b" anchorCtr="0"/>
          <a:lstStyle>
            <a:lvl1pPr algn="r">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860269094"/>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30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
    <p:bg>
      <p:bgPr>
        <a:solidFill>
          <a:schemeClr val="tx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315914"/>
            <a:ext cx="3588615" cy="895369"/>
          </a:xfrm>
          <a:prstGeom prst="rect">
            <a:avLst/>
          </a:prstGeom>
        </p:spPr>
        <p:txBody>
          <a:bodyPr vert="horz" lIns="0" tIns="0" rIns="0" bIns="0" rtlCol="0" anchor="t" anchorCtr="0">
            <a:noAutofit/>
          </a:bodyPr>
          <a:lstStyle>
            <a:lvl1pPr>
              <a:defRPr sz="4800" spc="-150">
                <a:solidFill>
                  <a:schemeClr val="bg1"/>
                </a:solidFill>
                <a:latin typeface="+mn-lt"/>
              </a:defRPr>
            </a:lvl1pPr>
          </a:lstStyle>
          <a:p>
            <a:r>
              <a:rPr lang="en-US" dirty="0"/>
              <a:t>AGENDA</a:t>
            </a:r>
          </a:p>
        </p:txBody>
      </p:sp>
      <p:sp>
        <p:nvSpPr>
          <p:cNvPr id="10" name="Text Placeholder 9">
            <a:extLst>
              <a:ext uri="{FF2B5EF4-FFF2-40B4-BE49-F238E27FC236}">
                <a16:creationId xmlns:a16="http://schemas.microsoft.com/office/drawing/2014/main" id="{385F269A-17FD-3786-39C4-C334B93A6AB5}"/>
              </a:ext>
            </a:extLst>
          </p:cNvPr>
          <p:cNvSpPr>
            <a:spLocks noGrp="1"/>
          </p:cNvSpPr>
          <p:nvPr>
            <p:ph type="body" sz="quarter" idx="10" hasCustomPrompt="1"/>
          </p:nvPr>
        </p:nvSpPr>
        <p:spPr>
          <a:xfrm>
            <a:off x="6297613" y="315913"/>
            <a:ext cx="673100" cy="407987"/>
          </a:xfrm>
        </p:spPr>
        <p:txBody>
          <a:bodyPr/>
          <a:lstStyle>
            <a:lvl1pPr>
              <a:lnSpc>
                <a:spcPct val="89000"/>
              </a:lnSpc>
              <a:spcAft>
                <a:spcPts val="0"/>
              </a:spcAft>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01</a:t>
            </a:r>
          </a:p>
        </p:txBody>
      </p:sp>
      <p:sp>
        <p:nvSpPr>
          <p:cNvPr id="13" name="Text Placeholder 12">
            <a:extLst>
              <a:ext uri="{FF2B5EF4-FFF2-40B4-BE49-F238E27FC236}">
                <a16:creationId xmlns:a16="http://schemas.microsoft.com/office/drawing/2014/main" id="{FA3E5E4E-4113-68CF-738F-0442DCF3B848}"/>
              </a:ext>
            </a:extLst>
          </p:cNvPr>
          <p:cNvSpPr>
            <a:spLocks noGrp="1"/>
          </p:cNvSpPr>
          <p:nvPr>
            <p:ph type="body" sz="quarter" idx="11" hasCustomPrompt="1"/>
          </p:nvPr>
        </p:nvSpPr>
        <p:spPr>
          <a:xfrm>
            <a:off x="7113588" y="315913"/>
            <a:ext cx="4759325" cy="407987"/>
          </a:xfrm>
        </p:spPr>
        <p:txBody>
          <a:bodyPr/>
          <a:lstStyle>
            <a:lvl1pPr>
              <a:lnSpc>
                <a:spcPct val="89000"/>
              </a:lnSpc>
              <a:spcAft>
                <a:spcPts val="0"/>
              </a:spcAft>
              <a:defRPr sz="3200" b="0" i="0">
                <a:solidFill>
                  <a:schemeClr val="bg1"/>
                </a:solidFill>
                <a:latin typeface="+mn-lt"/>
              </a:defRPr>
            </a:lvl1pPr>
          </a:lstStyle>
          <a:p>
            <a:pPr lvl="0"/>
            <a:r>
              <a:rPr lang="en-US"/>
              <a:t>SECTION TITLE</a:t>
            </a:r>
          </a:p>
        </p:txBody>
      </p:sp>
      <p:sp>
        <p:nvSpPr>
          <p:cNvPr id="2" name="Text Placeholder 9">
            <a:extLst>
              <a:ext uri="{FF2B5EF4-FFF2-40B4-BE49-F238E27FC236}">
                <a16:creationId xmlns:a16="http://schemas.microsoft.com/office/drawing/2014/main" id="{04E72489-FAC5-28BB-3823-8B81EA211B84}"/>
              </a:ext>
            </a:extLst>
          </p:cNvPr>
          <p:cNvSpPr>
            <a:spLocks noGrp="1"/>
          </p:cNvSpPr>
          <p:nvPr>
            <p:ph type="body" sz="quarter" idx="12" hasCustomPrompt="1"/>
          </p:nvPr>
        </p:nvSpPr>
        <p:spPr>
          <a:xfrm>
            <a:off x="6297613" y="1360942"/>
            <a:ext cx="673100" cy="407987"/>
          </a:xfrm>
        </p:spPr>
        <p:txBody>
          <a:bodyPr/>
          <a:lstStyle>
            <a:lvl1pPr>
              <a:lnSpc>
                <a:spcPct val="89000"/>
              </a:lnSpc>
              <a:spcAft>
                <a:spcPts val="0"/>
              </a:spcAft>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02</a:t>
            </a:r>
          </a:p>
        </p:txBody>
      </p:sp>
      <p:sp>
        <p:nvSpPr>
          <p:cNvPr id="3" name="Text Placeholder 12">
            <a:extLst>
              <a:ext uri="{FF2B5EF4-FFF2-40B4-BE49-F238E27FC236}">
                <a16:creationId xmlns:a16="http://schemas.microsoft.com/office/drawing/2014/main" id="{4AEC2776-D33D-1D95-3F72-D4B51245CDEE}"/>
              </a:ext>
            </a:extLst>
          </p:cNvPr>
          <p:cNvSpPr>
            <a:spLocks noGrp="1"/>
          </p:cNvSpPr>
          <p:nvPr>
            <p:ph type="body" sz="quarter" idx="13" hasCustomPrompt="1"/>
          </p:nvPr>
        </p:nvSpPr>
        <p:spPr>
          <a:xfrm>
            <a:off x="7113588" y="1360942"/>
            <a:ext cx="4759325" cy="407987"/>
          </a:xfrm>
        </p:spPr>
        <p:txBody>
          <a:bodyPr/>
          <a:lstStyle>
            <a:lvl1pPr>
              <a:lnSpc>
                <a:spcPct val="89000"/>
              </a:lnSpc>
              <a:spcAft>
                <a:spcPts val="0"/>
              </a:spcAft>
              <a:defRPr sz="3200" b="0" i="0">
                <a:solidFill>
                  <a:schemeClr val="bg1"/>
                </a:solidFill>
                <a:latin typeface="+mn-lt"/>
              </a:defRPr>
            </a:lvl1pPr>
          </a:lstStyle>
          <a:p>
            <a:pPr lvl="0"/>
            <a:r>
              <a:rPr lang="en-US"/>
              <a:t>SECTION TITLE</a:t>
            </a:r>
          </a:p>
        </p:txBody>
      </p:sp>
      <p:sp>
        <p:nvSpPr>
          <p:cNvPr id="6" name="Text Placeholder 9">
            <a:extLst>
              <a:ext uri="{FF2B5EF4-FFF2-40B4-BE49-F238E27FC236}">
                <a16:creationId xmlns:a16="http://schemas.microsoft.com/office/drawing/2014/main" id="{45ECA01A-EC0D-3778-BC6C-AA40720B5CE1}"/>
              </a:ext>
            </a:extLst>
          </p:cNvPr>
          <p:cNvSpPr>
            <a:spLocks noGrp="1"/>
          </p:cNvSpPr>
          <p:nvPr>
            <p:ph type="body" sz="quarter" idx="14" hasCustomPrompt="1"/>
          </p:nvPr>
        </p:nvSpPr>
        <p:spPr>
          <a:xfrm>
            <a:off x="6297613" y="2417846"/>
            <a:ext cx="673100" cy="407987"/>
          </a:xfrm>
        </p:spPr>
        <p:txBody>
          <a:bodyPr/>
          <a:lstStyle>
            <a:lvl1pPr>
              <a:lnSpc>
                <a:spcPct val="89000"/>
              </a:lnSpc>
              <a:spcAft>
                <a:spcPts val="0"/>
              </a:spcAft>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03</a:t>
            </a:r>
          </a:p>
        </p:txBody>
      </p:sp>
      <p:sp>
        <p:nvSpPr>
          <p:cNvPr id="7" name="Text Placeholder 12">
            <a:extLst>
              <a:ext uri="{FF2B5EF4-FFF2-40B4-BE49-F238E27FC236}">
                <a16:creationId xmlns:a16="http://schemas.microsoft.com/office/drawing/2014/main" id="{83B017C2-4E33-DA18-9182-D0FCE8C64491}"/>
              </a:ext>
            </a:extLst>
          </p:cNvPr>
          <p:cNvSpPr>
            <a:spLocks noGrp="1"/>
          </p:cNvSpPr>
          <p:nvPr>
            <p:ph type="body" sz="quarter" idx="15" hasCustomPrompt="1"/>
          </p:nvPr>
        </p:nvSpPr>
        <p:spPr>
          <a:xfrm>
            <a:off x="7113588" y="2417846"/>
            <a:ext cx="4759325" cy="407987"/>
          </a:xfrm>
        </p:spPr>
        <p:txBody>
          <a:bodyPr/>
          <a:lstStyle>
            <a:lvl1pPr>
              <a:lnSpc>
                <a:spcPct val="89000"/>
              </a:lnSpc>
              <a:spcAft>
                <a:spcPts val="0"/>
              </a:spcAft>
              <a:defRPr sz="3200" b="0" i="0">
                <a:solidFill>
                  <a:schemeClr val="bg1"/>
                </a:solidFill>
                <a:latin typeface="+mn-lt"/>
              </a:defRPr>
            </a:lvl1pPr>
          </a:lstStyle>
          <a:p>
            <a:pPr lvl="0"/>
            <a:r>
              <a:rPr lang="en-US"/>
              <a:t>SECTION TITLE</a:t>
            </a:r>
          </a:p>
        </p:txBody>
      </p:sp>
      <p:sp>
        <p:nvSpPr>
          <p:cNvPr id="11" name="Text Placeholder 9">
            <a:extLst>
              <a:ext uri="{FF2B5EF4-FFF2-40B4-BE49-F238E27FC236}">
                <a16:creationId xmlns:a16="http://schemas.microsoft.com/office/drawing/2014/main" id="{87CB38D3-027A-ECC0-D5AA-A510FA8F3C84}"/>
              </a:ext>
            </a:extLst>
          </p:cNvPr>
          <p:cNvSpPr>
            <a:spLocks noGrp="1"/>
          </p:cNvSpPr>
          <p:nvPr>
            <p:ph type="body" sz="quarter" idx="16" hasCustomPrompt="1"/>
          </p:nvPr>
        </p:nvSpPr>
        <p:spPr>
          <a:xfrm>
            <a:off x="6297613" y="3462875"/>
            <a:ext cx="673100" cy="407987"/>
          </a:xfrm>
        </p:spPr>
        <p:txBody>
          <a:bodyPr/>
          <a:lstStyle>
            <a:lvl1pPr>
              <a:lnSpc>
                <a:spcPct val="89000"/>
              </a:lnSpc>
              <a:spcAft>
                <a:spcPts val="0"/>
              </a:spcAft>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04</a:t>
            </a:r>
          </a:p>
        </p:txBody>
      </p:sp>
      <p:sp>
        <p:nvSpPr>
          <p:cNvPr id="12" name="Text Placeholder 12">
            <a:extLst>
              <a:ext uri="{FF2B5EF4-FFF2-40B4-BE49-F238E27FC236}">
                <a16:creationId xmlns:a16="http://schemas.microsoft.com/office/drawing/2014/main" id="{E873C942-36AF-A0B6-2CC3-C40EF58F1EE6}"/>
              </a:ext>
            </a:extLst>
          </p:cNvPr>
          <p:cNvSpPr>
            <a:spLocks noGrp="1"/>
          </p:cNvSpPr>
          <p:nvPr>
            <p:ph type="body" sz="quarter" idx="17" hasCustomPrompt="1"/>
          </p:nvPr>
        </p:nvSpPr>
        <p:spPr>
          <a:xfrm>
            <a:off x="7113588" y="3462875"/>
            <a:ext cx="4759325" cy="407987"/>
          </a:xfrm>
        </p:spPr>
        <p:txBody>
          <a:bodyPr/>
          <a:lstStyle>
            <a:lvl1pPr>
              <a:lnSpc>
                <a:spcPct val="89000"/>
              </a:lnSpc>
              <a:spcAft>
                <a:spcPts val="0"/>
              </a:spcAft>
              <a:defRPr sz="3200" b="0" i="0">
                <a:solidFill>
                  <a:schemeClr val="bg1"/>
                </a:solidFill>
                <a:latin typeface="+mn-lt"/>
              </a:defRPr>
            </a:lvl1pPr>
          </a:lstStyle>
          <a:p>
            <a:pPr lvl="0"/>
            <a:r>
              <a:rPr lang="en-US"/>
              <a:t>SECTION TITLE</a:t>
            </a:r>
          </a:p>
        </p:txBody>
      </p:sp>
      <p:sp>
        <p:nvSpPr>
          <p:cNvPr id="16" name="Text Placeholder 9">
            <a:extLst>
              <a:ext uri="{FF2B5EF4-FFF2-40B4-BE49-F238E27FC236}">
                <a16:creationId xmlns:a16="http://schemas.microsoft.com/office/drawing/2014/main" id="{AA95EA6E-DB3C-3C32-F2F1-B0ADB1E355A3}"/>
              </a:ext>
            </a:extLst>
          </p:cNvPr>
          <p:cNvSpPr>
            <a:spLocks noGrp="1"/>
          </p:cNvSpPr>
          <p:nvPr>
            <p:ph type="body" sz="quarter" idx="18" hasCustomPrompt="1"/>
          </p:nvPr>
        </p:nvSpPr>
        <p:spPr>
          <a:xfrm>
            <a:off x="6297613" y="4507904"/>
            <a:ext cx="673100" cy="407987"/>
          </a:xfrm>
        </p:spPr>
        <p:txBody>
          <a:bodyPr/>
          <a:lstStyle>
            <a:lvl1pPr>
              <a:lnSpc>
                <a:spcPct val="89000"/>
              </a:lnSpc>
              <a:spcAft>
                <a:spcPts val="0"/>
              </a:spcAft>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05</a:t>
            </a:r>
          </a:p>
        </p:txBody>
      </p:sp>
      <p:sp>
        <p:nvSpPr>
          <p:cNvPr id="17" name="Text Placeholder 12">
            <a:extLst>
              <a:ext uri="{FF2B5EF4-FFF2-40B4-BE49-F238E27FC236}">
                <a16:creationId xmlns:a16="http://schemas.microsoft.com/office/drawing/2014/main" id="{F3A77350-C723-FB64-BB2A-A3F0DAB5C350}"/>
              </a:ext>
            </a:extLst>
          </p:cNvPr>
          <p:cNvSpPr>
            <a:spLocks noGrp="1"/>
          </p:cNvSpPr>
          <p:nvPr>
            <p:ph type="body" sz="quarter" idx="19" hasCustomPrompt="1"/>
          </p:nvPr>
        </p:nvSpPr>
        <p:spPr>
          <a:xfrm>
            <a:off x="7113588" y="4507904"/>
            <a:ext cx="4759325" cy="407987"/>
          </a:xfrm>
        </p:spPr>
        <p:txBody>
          <a:bodyPr/>
          <a:lstStyle>
            <a:lvl1pPr>
              <a:lnSpc>
                <a:spcPct val="89000"/>
              </a:lnSpc>
              <a:spcAft>
                <a:spcPts val="0"/>
              </a:spcAft>
              <a:defRPr sz="3200" b="0" i="0">
                <a:solidFill>
                  <a:schemeClr val="bg1"/>
                </a:solidFill>
                <a:latin typeface="+mn-lt"/>
              </a:defRPr>
            </a:lvl1pPr>
          </a:lstStyle>
          <a:p>
            <a:pPr lvl="0"/>
            <a:r>
              <a:rPr lang="en-US"/>
              <a:t>SECTION TITLE</a:t>
            </a:r>
          </a:p>
        </p:txBody>
      </p:sp>
      <p:sp>
        <p:nvSpPr>
          <p:cNvPr id="20" name="Text Placeholder 9">
            <a:extLst>
              <a:ext uri="{FF2B5EF4-FFF2-40B4-BE49-F238E27FC236}">
                <a16:creationId xmlns:a16="http://schemas.microsoft.com/office/drawing/2014/main" id="{166DAC49-D5E4-9914-0026-949FAA5D3B22}"/>
              </a:ext>
            </a:extLst>
          </p:cNvPr>
          <p:cNvSpPr>
            <a:spLocks noGrp="1"/>
          </p:cNvSpPr>
          <p:nvPr>
            <p:ph type="body" sz="quarter" idx="20" hasCustomPrompt="1"/>
          </p:nvPr>
        </p:nvSpPr>
        <p:spPr>
          <a:xfrm>
            <a:off x="6297613" y="5552932"/>
            <a:ext cx="673100" cy="407987"/>
          </a:xfrm>
        </p:spPr>
        <p:txBody>
          <a:bodyPr/>
          <a:lstStyle>
            <a:lvl1pPr>
              <a:lnSpc>
                <a:spcPct val="89000"/>
              </a:lnSpc>
              <a:spcAft>
                <a:spcPts val="0"/>
              </a:spcAft>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06</a:t>
            </a:r>
          </a:p>
        </p:txBody>
      </p:sp>
      <p:sp>
        <p:nvSpPr>
          <p:cNvPr id="21" name="Text Placeholder 12">
            <a:extLst>
              <a:ext uri="{FF2B5EF4-FFF2-40B4-BE49-F238E27FC236}">
                <a16:creationId xmlns:a16="http://schemas.microsoft.com/office/drawing/2014/main" id="{B4A210F5-6E15-3CE3-DB6B-F36E0A9C27F8}"/>
              </a:ext>
            </a:extLst>
          </p:cNvPr>
          <p:cNvSpPr>
            <a:spLocks noGrp="1"/>
          </p:cNvSpPr>
          <p:nvPr>
            <p:ph type="body" sz="quarter" idx="21" hasCustomPrompt="1"/>
          </p:nvPr>
        </p:nvSpPr>
        <p:spPr>
          <a:xfrm>
            <a:off x="7113588" y="5552932"/>
            <a:ext cx="4759325" cy="407987"/>
          </a:xfrm>
        </p:spPr>
        <p:txBody>
          <a:bodyPr/>
          <a:lstStyle>
            <a:lvl1pPr>
              <a:lnSpc>
                <a:spcPct val="89000"/>
              </a:lnSpc>
              <a:spcAft>
                <a:spcPts val="0"/>
              </a:spcAft>
              <a:defRPr sz="3200" b="0" i="0">
                <a:solidFill>
                  <a:schemeClr val="bg1"/>
                </a:solidFill>
                <a:latin typeface="+mn-lt"/>
              </a:defRPr>
            </a:lvl1pPr>
          </a:lstStyle>
          <a:p>
            <a:pPr lvl="0"/>
            <a:r>
              <a:rPr lang="en-US"/>
              <a:t>SECTION TITLE</a:t>
            </a:r>
          </a:p>
        </p:txBody>
      </p:sp>
      <p:grpSp>
        <p:nvGrpSpPr>
          <p:cNvPr id="33" name="Group 32">
            <a:extLst>
              <a:ext uri="{FF2B5EF4-FFF2-40B4-BE49-F238E27FC236}">
                <a16:creationId xmlns:a16="http://schemas.microsoft.com/office/drawing/2014/main" id="{BD44F882-93E3-2344-3474-7624E640EC5B}"/>
              </a:ext>
            </a:extLst>
          </p:cNvPr>
          <p:cNvGrpSpPr/>
          <p:nvPr userDrawn="1"/>
        </p:nvGrpSpPr>
        <p:grpSpPr>
          <a:xfrm>
            <a:off x="-1257430" y="1050575"/>
            <a:ext cx="815975" cy="5237019"/>
            <a:chOff x="6297613" y="1050575"/>
            <a:chExt cx="5575300" cy="5237019"/>
          </a:xfrm>
        </p:grpSpPr>
        <p:cxnSp>
          <p:nvCxnSpPr>
            <p:cNvPr id="5" name="Straight Connector 4">
              <a:extLst>
                <a:ext uri="{FF2B5EF4-FFF2-40B4-BE49-F238E27FC236}">
                  <a16:creationId xmlns:a16="http://schemas.microsoft.com/office/drawing/2014/main" id="{91C25A0F-C7C9-1A63-D289-ABA374AB9D39}"/>
                </a:ext>
              </a:extLst>
            </p:cNvPr>
            <p:cNvCxnSpPr>
              <a:cxnSpLocks/>
            </p:cNvCxnSpPr>
            <p:nvPr userDrawn="1"/>
          </p:nvCxnSpPr>
          <p:spPr>
            <a:xfrm>
              <a:off x="6297613" y="1050575"/>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34E7B59-4A8B-A5AB-DBDA-9403A6002DEF}"/>
                </a:ext>
              </a:extLst>
            </p:cNvPr>
            <p:cNvCxnSpPr>
              <a:cxnSpLocks/>
            </p:cNvCxnSpPr>
            <p:nvPr userDrawn="1"/>
          </p:nvCxnSpPr>
          <p:spPr>
            <a:xfrm>
              <a:off x="6297613" y="2095604"/>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75B6306-4C42-4CE3-7936-3F796348142B}"/>
                </a:ext>
              </a:extLst>
            </p:cNvPr>
            <p:cNvCxnSpPr>
              <a:cxnSpLocks/>
            </p:cNvCxnSpPr>
            <p:nvPr userDrawn="1"/>
          </p:nvCxnSpPr>
          <p:spPr>
            <a:xfrm>
              <a:off x="6297613" y="3152508"/>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EFADD3A-19A0-844D-571A-EF1C5321AAB3}"/>
                </a:ext>
              </a:extLst>
            </p:cNvPr>
            <p:cNvCxnSpPr>
              <a:cxnSpLocks/>
            </p:cNvCxnSpPr>
            <p:nvPr userDrawn="1"/>
          </p:nvCxnSpPr>
          <p:spPr>
            <a:xfrm>
              <a:off x="6297613" y="419753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3D539C3-2427-C6B9-8F24-DD8C239831E7}"/>
                </a:ext>
              </a:extLst>
            </p:cNvPr>
            <p:cNvCxnSpPr>
              <a:cxnSpLocks/>
            </p:cNvCxnSpPr>
            <p:nvPr userDrawn="1"/>
          </p:nvCxnSpPr>
          <p:spPr>
            <a:xfrm>
              <a:off x="6297613" y="5242566"/>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6265F98-C668-A5F3-D2FA-F18D08CD4AC0}"/>
                </a:ext>
              </a:extLst>
            </p:cNvPr>
            <p:cNvCxnSpPr>
              <a:cxnSpLocks/>
            </p:cNvCxnSpPr>
            <p:nvPr userDrawn="1"/>
          </p:nvCxnSpPr>
          <p:spPr>
            <a:xfrm>
              <a:off x="6297613" y="6287594"/>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233F678D-5108-F487-4F33-752AC93BF655}"/>
              </a:ext>
            </a:extLst>
          </p:cNvPr>
          <p:cNvGrpSpPr/>
          <p:nvPr userDrawn="1"/>
        </p:nvGrpSpPr>
        <p:grpSpPr>
          <a:xfrm>
            <a:off x="12488551" y="1050575"/>
            <a:ext cx="815975" cy="5237019"/>
            <a:chOff x="6297613" y="1050575"/>
            <a:chExt cx="5575300" cy="5237019"/>
          </a:xfrm>
        </p:grpSpPr>
        <p:cxnSp>
          <p:nvCxnSpPr>
            <p:cNvPr id="35" name="Straight Connector 34">
              <a:extLst>
                <a:ext uri="{FF2B5EF4-FFF2-40B4-BE49-F238E27FC236}">
                  <a16:creationId xmlns:a16="http://schemas.microsoft.com/office/drawing/2014/main" id="{02D4D0BA-F364-31ED-E5DC-D68E32081872}"/>
                </a:ext>
              </a:extLst>
            </p:cNvPr>
            <p:cNvCxnSpPr>
              <a:cxnSpLocks/>
            </p:cNvCxnSpPr>
            <p:nvPr userDrawn="1"/>
          </p:nvCxnSpPr>
          <p:spPr>
            <a:xfrm>
              <a:off x="6297613" y="1050575"/>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CA427B3-FB9D-39CD-8FFB-10C838481F66}"/>
                </a:ext>
              </a:extLst>
            </p:cNvPr>
            <p:cNvCxnSpPr>
              <a:cxnSpLocks/>
            </p:cNvCxnSpPr>
            <p:nvPr userDrawn="1"/>
          </p:nvCxnSpPr>
          <p:spPr>
            <a:xfrm>
              <a:off x="6297613" y="2095604"/>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29CFDBC-1A23-0B22-DF46-E63E867869C5}"/>
                </a:ext>
              </a:extLst>
            </p:cNvPr>
            <p:cNvCxnSpPr>
              <a:cxnSpLocks/>
            </p:cNvCxnSpPr>
            <p:nvPr userDrawn="1"/>
          </p:nvCxnSpPr>
          <p:spPr>
            <a:xfrm>
              <a:off x="6297613" y="3152508"/>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A813B1A-5318-126B-E33C-6F465AAD3DA9}"/>
                </a:ext>
              </a:extLst>
            </p:cNvPr>
            <p:cNvCxnSpPr>
              <a:cxnSpLocks/>
            </p:cNvCxnSpPr>
            <p:nvPr userDrawn="1"/>
          </p:nvCxnSpPr>
          <p:spPr>
            <a:xfrm>
              <a:off x="6297613" y="419753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B524741-3ED8-4722-1451-015B79626431}"/>
                </a:ext>
              </a:extLst>
            </p:cNvPr>
            <p:cNvCxnSpPr>
              <a:cxnSpLocks/>
            </p:cNvCxnSpPr>
            <p:nvPr userDrawn="1"/>
          </p:nvCxnSpPr>
          <p:spPr>
            <a:xfrm>
              <a:off x="6297613" y="5242566"/>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0DFF970-AD00-A29C-7CA9-85C81511A09D}"/>
                </a:ext>
              </a:extLst>
            </p:cNvPr>
            <p:cNvCxnSpPr>
              <a:cxnSpLocks/>
            </p:cNvCxnSpPr>
            <p:nvPr userDrawn="1"/>
          </p:nvCxnSpPr>
          <p:spPr>
            <a:xfrm>
              <a:off x="6297613" y="6287594"/>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Footer Placeholder 4">
            <a:extLst>
              <a:ext uri="{FF2B5EF4-FFF2-40B4-BE49-F238E27FC236}">
                <a16:creationId xmlns:a16="http://schemas.microsoft.com/office/drawing/2014/main" id="{00DD61D9-0E72-93FC-AF81-69215232BBE5}"/>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2084197464"/>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30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2">
    <p:bg>
      <p:bgPr>
        <a:solidFill>
          <a:schemeClr val="tx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315914"/>
            <a:ext cx="3588615" cy="895369"/>
          </a:xfrm>
          <a:prstGeom prst="rect">
            <a:avLst/>
          </a:prstGeom>
        </p:spPr>
        <p:txBody>
          <a:bodyPr vert="horz" lIns="0" tIns="0" rIns="0" bIns="0" rtlCol="0" anchor="t" anchorCtr="0">
            <a:noAutofit/>
          </a:bodyPr>
          <a:lstStyle>
            <a:lvl1pPr>
              <a:defRPr sz="4800" spc="-150">
                <a:solidFill>
                  <a:schemeClr val="bg1"/>
                </a:solidFill>
                <a:latin typeface="+mn-lt"/>
              </a:defRPr>
            </a:lvl1pPr>
          </a:lstStyle>
          <a:p>
            <a:r>
              <a:rPr lang="en-US"/>
              <a:t>AGENDA</a:t>
            </a:r>
          </a:p>
        </p:txBody>
      </p:sp>
      <p:sp>
        <p:nvSpPr>
          <p:cNvPr id="10" name="Text Placeholder 9">
            <a:extLst>
              <a:ext uri="{FF2B5EF4-FFF2-40B4-BE49-F238E27FC236}">
                <a16:creationId xmlns:a16="http://schemas.microsoft.com/office/drawing/2014/main" id="{385F269A-17FD-3786-39C4-C334B93A6AB5}"/>
              </a:ext>
            </a:extLst>
          </p:cNvPr>
          <p:cNvSpPr>
            <a:spLocks noGrp="1"/>
          </p:cNvSpPr>
          <p:nvPr>
            <p:ph type="body" sz="quarter" idx="10" hasCustomPrompt="1"/>
          </p:nvPr>
        </p:nvSpPr>
        <p:spPr>
          <a:xfrm>
            <a:off x="6297613" y="315914"/>
            <a:ext cx="673100" cy="254492"/>
          </a:xfrm>
        </p:spPr>
        <p:txBody>
          <a:bodyPr/>
          <a:lstStyle>
            <a:lvl1pPr>
              <a:lnSpc>
                <a:spcPct val="89000"/>
              </a:lnSpc>
              <a:defRPr sz="24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01</a:t>
            </a:r>
          </a:p>
        </p:txBody>
      </p:sp>
      <p:sp>
        <p:nvSpPr>
          <p:cNvPr id="13" name="Text Placeholder 12">
            <a:extLst>
              <a:ext uri="{FF2B5EF4-FFF2-40B4-BE49-F238E27FC236}">
                <a16:creationId xmlns:a16="http://schemas.microsoft.com/office/drawing/2014/main" id="{FA3E5E4E-4113-68CF-738F-0442DCF3B848}"/>
              </a:ext>
            </a:extLst>
          </p:cNvPr>
          <p:cNvSpPr>
            <a:spLocks noGrp="1"/>
          </p:cNvSpPr>
          <p:nvPr>
            <p:ph type="body" sz="quarter" idx="11" hasCustomPrompt="1"/>
          </p:nvPr>
        </p:nvSpPr>
        <p:spPr>
          <a:xfrm>
            <a:off x="7113588" y="315914"/>
            <a:ext cx="4759325" cy="254492"/>
          </a:xfrm>
        </p:spPr>
        <p:txBody>
          <a:bodyPr/>
          <a:lstStyle>
            <a:lvl1pPr>
              <a:lnSpc>
                <a:spcPct val="89000"/>
              </a:lnSpc>
              <a:defRPr sz="2400" b="0" i="0">
                <a:solidFill>
                  <a:schemeClr val="bg1"/>
                </a:solidFill>
                <a:latin typeface="+mn-lt"/>
              </a:defRPr>
            </a:lvl1pPr>
          </a:lstStyle>
          <a:p>
            <a:pPr lvl="0"/>
            <a:r>
              <a:rPr lang="en-US"/>
              <a:t>SECTION TITLE</a:t>
            </a:r>
          </a:p>
        </p:txBody>
      </p:sp>
      <p:sp>
        <p:nvSpPr>
          <p:cNvPr id="15" name="Text Placeholder 9">
            <a:extLst>
              <a:ext uri="{FF2B5EF4-FFF2-40B4-BE49-F238E27FC236}">
                <a16:creationId xmlns:a16="http://schemas.microsoft.com/office/drawing/2014/main" id="{91588E78-CDBC-DAC8-F8B5-FBABDF0213D0}"/>
              </a:ext>
            </a:extLst>
          </p:cNvPr>
          <p:cNvSpPr>
            <a:spLocks noGrp="1"/>
          </p:cNvSpPr>
          <p:nvPr>
            <p:ph type="body" sz="quarter" idx="12" hasCustomPrompt="1"/>
          </p:nvPr>
        </p:nvSpPr>
        <p:spPr>
          <a:xfrm>
            <a:off x="6297613" y="1028434"/>
            <a:ext cx="673100" cy="254492"/>
          </a:xfrm>
        </p:spPr>
        <p:txBody>
          <a:bodyPr/>
          <a:lstStyle>
            <a:lvl1pPr>
              <a:lnSpc>
                <a:spcPct val="89000"/>
              </a:lnSpc>
              <a:defRPr sz="24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02</a:t>
            </a:r>
          </a:p>
        </p:txBody>
      </p:sp>
      <p:sp>
        <p:nvSpPr>
          <p:cNvPr id="23" name="Text Placeholder 12">
            <a:extLst>
              <a:ext uri="{FF2B5EF4-FFF2-40B4-BE49-F238E27FC236}">
                <a16:creationId xmlns:a16="http://schemas.microsoft.com/office/drawing/2014/main" id="{868C4CC9-4A32-B3E3-E4F1-D88902535AD0}"/>
              </a:ext>
            </a:extLst>
          </p:cNvPr>
          <p:cNvSpPr>
            <a:spLocks noGrp="1"/>
          </p:cNvSpPr>
          <p:nvPr>
            <p:ph type="body" sz="quarter" idx="13" hasCustomPrompt="1"/>
          </p:nvPr>
        </p:nvSpPr>
        <p:spPr>
          <a:xfrm>
            <a:off x="7113588" y="1028434"/>
            <a:ext cx="4759325" cy="254492"/>
          </a:xfrm>
        </p:spPr>
        <p:txBody>
          <a:bodyPr/>
          <a:lstStyle>
            <a:lvl1pPr>
              <a:lnSpc>
                <a:spcPct val="89000"/>
              </a:lnSpc>
              <a:defRPr sz="2400" b="0" i="0">
                <a:solidFill>
                  <a:schemeClr val="bg1"/>
                </a:solidFill>
                <a:latin typeface="+mn-lt"/>
              </a:defRPr>
            </a:lvl1pPr>
          </a:lstStyle>
          <a:p>
            <a:pPr lvl="0"/>
            <a:r>
              <a:rPr lang="en-US"/>
              <a:t>SECTION TITLE</a:t>
            </a:r>
          </a:p>
        </p:txBody>
      </p:sp>
      <p:sp>
        <p:nvSpPr>
          <p:cNvPr id="25" name="Text Placeholder 9">
            <a:extLst>
              <a:ext uri="{FF2B5EF4-FFF2-40B4-BE49-F238E27FC236}">
                <a16:creationId xmlns:a16="http://schemas.microsoft.com/office/drawing/2014/main" id="{9A7A48F6-5A7B-F6D2-693F-BF21D4631DF0}"/>
              </a:ext>
            </a:extLst>
          </p:cNvPr>
          <p:cNvSpPr>
            <a:spLocks noGrp="1"/>
          </p:cNvSpPr>
          <p:nvPr>
            <p:ph type="body" sz="quarter" idx="14" hasCustomPrompt="1"/>
          </p:nvPr>
        </p:nvSpPr>
        <p:spPr>
          <a:xfrm>
            <a:off x="6297613" y="1740953"/>
            <a:ext cx="673100" cy="254492"/>
          </a:xfrm>
        </p:spPr>
        <p:txBody>
          <a:bodyPr/>
          <a:lstStyle>
            <a:lvl1pPr>
              <a:lnSpc>
                <a:spcPct val="89000"/>
              </a:lnSpc>
              <a:defRPr sz="24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03</a:t>
            </a:r>
          </a:p>
        </p:txBody>
      </p:sp>
      <p:sp>
        <p:nvSpPr>
          <p:cNvPr id="26" name="Text Placeholder 12">
            <a:extLst>
              <a:ext uri="{FF2B5EF4-FFF2-40B4-BE49-F238E27FC236}">
                <a16:creationId xmlns:a16="http://schemas.microsoft.com/office/drawing/2014/main" id="{EB7760D8-8C3C-9D40-2611-33C6FE972680}"/>
              </a:ext>
            </a:extLst>
          </p:cNvPr>
          <p:cNvSpPr>
            <a:spLocks noGrp="1"/>
          </p:cNvSpPr>
          <p:nvPr>
            <p:ph type="body" sz="quarter" idx="15" hasCustomPrompt="1"/>
          </p:nvPr>
        </p:nvSpPr>
        <p:spPr>
          <a:xfrm>
            <a:off x="7113588" y="1740953"/>
            <a:ext cx="4759325" cy="254492"/>
          </a:xfrm>
        </p:spPr>
        <p:txBody>
          <a:bodyPr/>
          <a:lstStyle>
            <a:lvl1pPr>
              <a:lnSpc>
                <a:spcPct val="89000"/>
              </a:lnSpc>
              <a:defRPr sz="2400" b="0" i="0">
                <a:solidFill>
                  <a:schemeClr val="bg1"/>
                </a:solidFill>
                <a:latin typeface="+mn-lt"/>
              </a:defRPr>
            </a:lvl1pPr>
          </a:lstStyle>
          <a:p>
            <a:pPr lvl="0"/>
            <a:r>
              <a:rPr lang="en-US"/>
              <a:t>SECTION TITLE</a:t>
            </a:r>
          </a:p>
        </p:txBody>
      </p:sp>
      <p:sp>
        <p:nvSpPr>
          <p:cNvPr id="28" name="Text Placeholder 9">
            <a:extLst>
              <a:ext uri="{FF2B5EF4-FFF2-40B4-BE49-F238E27FC236}">
                <a16:creationId xmlns:a16="http://schemas.microsoft.com/office/drawing/2014/main" id="{8394EC04-DC11-3FF5-EFD6-2285D2EBB9B6}"/>
              </a:ext>
            </a:extLst>
          </p:cNvPr>
          <p:cNvSpPr>
            <a:spLocks noGrp="1"/>
          </p:cNvSpPr>
          <p:nvPr>
            <p:ph type="body" sz="quarter" idx="16" hasCustomPrompt="1"/>
          </p:nvPr>
        </p:nvSpPr>
        <p:spPr>
          <a:xfrm>
            <a:off x="6297613" y="2453472"/>
            <a:ext cx="673100" cy="254492"/>
          </a:xfrm>
        </p:spPr>
        <p:txBody>
          <a:bodyPr/>
          <a:lstStyle>
            <a:lvl1pPr>
              <a:lnSpc>
                <a:spcPct val="89000"/>
              </a:lnSpc>
              <a:defRPr sz="24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04</a:t>
            </a:r>
          </a:p>
        </p:txBody>
      </p:sp>
      <p:sp>
        <p:nvSpPr>
          <p:cNvPr id="29" name="Text Placeholder 12">
            <a:extLst>
              <a:ext uri="{FF2B5EF4-FFF2-40B4-BE49-F238E27FC236}">
                <a16:creationId xmlns:a16="http://schemas.microsoft.com/office/drawing/2014/main" id="{95577CE1-6ADC-784D-FEBE-434A7CF670BB}"/>
              </a:ext>
            </a:extLst>
          </p:cNvPr>
          <p:cNvSpPr>
            <a:spLocks noGrp="1"/>
          </p:cNvSpPr>
          <p:nvPr>
            <p:ph type="body" sz="quarter" idx="17" hasCustomPrompt="1"/>
          </p:nvPr>
        </p:nvSpPr>
        <p:spPr>
          <a:xfrm>
            <a:off x="7113588" y="2453472"/>
            <a:ext cx="4759325" cy="254492"/>
          </a:xfrm>
        </p:spPr>
        <p:txBody>
          <a:bodyPr/>
          <a:lstStyle>
            <a:lvl1pPr>
              <a:lnSpc>
                <a:spcPct val="89000"/>
              </a:lnSpc>
              <a:defRPr sz="2400" b="0" i="0">
                <a:solidFill>
                  <a:schemeClr val="bg1"/>
                </a:solidFill>
                <a:latin typeface="+mn-lt"/>
              </a:defRPr>
            </a:lvl1pPr>
          </a:lstStyle>
          <a:p>
            <a:pPr lvl="0"/>
            <a:r>
              <a:rPr lang="en-US"/>
              <a:t>SECTION TITLE</a:t>
            </a:r>
          </a:p>
        </p:txBody>
      </p:sp>
      <p:sp>
        <p:nvSpPr>
          <p:cNvPr id="31" name="Text Placeholder 9">
            <a:extLst>
              <a:ext uri="{FF2B5EF4-FFF2-40B4-BE49-F238E27FC236}">
                <a16:creationId xmlns:a16="http://schemas.microsoft.com/office/drawing/2014/main" id="{D341FB8B-877D-EACC-E6FE-2FA0A5B81921}"/>
              </a:ext>
            </a:extLst>
          </p:cNvPr>
          <p:cNvSpPr>
            <a:spLocks noGrp="1"/>
          </p:cNvSpPr>
          <p:nvPr>
            <p:ph type="body" sz="quarter" idx="18" hasCustomPrompt="1"/>
          </p:nvPr>
        </p:nvSpPr>
        <p:spPr>
          <a:xfrm>
            <a:off x="6297613" y="3165992"/>
            <a:ext cx="673100" cy="254492"/>
          </a:xfrm>
        </p:spPr>
        <p:txBody>
          <a:bodyPr/>
          <a:lstStyle>
            <a:lvl1pPr>
              <a:lnSpc>
                <a:spcPct val="89000"/>
              </a:lnSpc>
              <a:defRPr sz="24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05</a:t>
            </a:r>
          </a:p>
        </p:txBody>
      </p:sp>
      <p:sp>
        <p:nvSpPr>
          <p:cNvPr id="32" name="Text Placeholder 12">
            <a:extLst>
              <a:ext uri="{FF2B5EF4-FFF2-40B4-BE49-F238E27FC236}">
                <a16:creationId xmlns:a16="http://schemas.microsoft.com/office/drawing/2014/main" id="{2BD8F11B-6055-A1D3-EB78-0F45F4F7EDFF}"/>
              </a:ext>
            </a:extLst>
          </p:cNvPr>
          <p:cNvSpPr>
            <a:spLocks noGrp="1"/>
          </p:cNvSpPr>
          <p:nvPr>
            <p:ph type="body" sz="quarter" idx="19" hasCustomPrompt="1"/>
          </p:nvPr>
        </p:nvSpPr>
        <p:spPr>
          <a:xfrm>
            <a:off x="7113588" y="3165992"/>
            <a:ext cx="4759325" cy="254492"/>
          </a:xfrm>
        </p:spPr>
        <p:txBody>
          <a:bodyPr/>
          <a:lstStyle>
            <a:lvl1pPr>
              <a:lnSpc>
                <a:spcPct val="89000"/>
              </a:lnSpc>
              <a:defRPr sz="2400" b="0" i="0">
                <a:solidFill>
                  <a:schemeClr val="bg1"/>
                </a:solidFill>
                <a:latin typeface="+mn-lt"/>
              </a:defRPr>
            </a:lvl1pPr>
          </a:lstStyle>
          <a:p>
            <a:pPr lvl="0"/>
            <a:r>
              <a:rPr lang="en-US"/>
              <a:t>SECTION TITLE</a:t>
            </a:r>
          </a:p>
        </p:txBody>
      </p:sp>
      <p:sp>
        <p:nvSpPr>
          <p:cNvPr id="34" name="Text Placeholder 9">
            <a:extLst>
              <a:ext uri="{FF2B5EF4-FFF2-40B4-BE49-F238E27FC236}">
                <a16:creationId xmlns:a16="http://schemas.microsoft.com/office/drawing/2014/main" id="{0FC104D5-DEBF-B669-6A3D-C8B2DE585DE5}"/>
              </a:ext>
            </a:extLst>
          </p:cNvPr>
          <p:cNvSpPr>
            <a:spLocks noGrp="1"/>
          </p:cNvSpPr>
          <p:nvPr>
            <p:ph type="body" sz="quarter" idx="20" hasCustomPrompt="1"/>
          </p:nvPr>
        </p:nvSpPr>
        <p:spPr>
          <a:xfrm>
            <a:off x="6297613" y="3902262"/>
            <a:ext cx="673100" cy="254492"/>
          </a:xfrm>
        </p:spPr>
        <p:txBody>
          <a:bodyPr/>
          <a:lstStyle>
            <a:lvl1pPr>
              <a:lnSpc>
                <a:spcPct val="89000"/>
              </a:lnSpc>
              <a:defRPr sz="24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06</a:t>
            </a:r>
          </a:p>
        </p:txBody>
      </p:sp>
      <p:sp>
        <p:nvSpPr>
          <p:cNvPr id="35" name="Text Placeholder 12">
            <a:extLst>
              <a:ext uri="{FF2B5EF4-FFF2-40B4-BE49-F238E27FC236}">
                <a16:creationId xmlns:a16="http://schemas.microsoft.com/office/drawing/2014/main" id="{4AC5B2F6-B191-141E-BDA4-E1348661120B}"/>
              </a:ext>
            </a:extLst>
          </p:cNvPr>
          <p:cNvSpPr>
            <a:spLocks noGrp="1"/>
          </p:cNvSpPr>
          <p:nvPr>
            <p:ph type="body" sz="quarter" idx="21" hasCustomPrompt="1"/>
          </p:nvPr>
        </p:nvSpPr>
        <p:spPr>
          <a:xfrm>
            <a:off x="7113588" y="3902262"/>
            <a:ext cx="4759325" cy="254492"/>
          </a:xfrm>
        </p:spPr>
        <p:txBody>
          <a:bodyPr/>
          <a:lstStyle>
            <a:lvl1pPr>
              <a:lnSpc>
                <a:spcPct val="89000"/>
              </a:lnSpc>
              <a:defRPr sz="2400" b="0" i="0">
                <a:solidFill>
                  <a:schemeClr val="bg1"/>
                </a:solidFill>
                <a:latin typeface="+mn-lt"/>
              </a:defRPr>
            </a:lvl1pPr>
          </a:lstStyle>
          <a:p>
            <a:pPr lvl="0"/>
            <a:r>
              <a:rPr lang="en-US"/>
              <a:t>SECTION TITLE</a:t>
            </a:r>
          </a:p>
        </p:txBody>
      </p:sp>
      <p:sp>
        <p:nvSpPr>
          <p:cNvPr id="37" name="Text Placeholder 9">
            <a:extLst>
              <a:ext uri="{FF2B5EF4-FFF2-40B4-BE49-F238E27FC236}">
                <a16:creationId xmlns:a16="http://schemas.microsoft.com/office/drawing/2014/main" id="{0ACFD4E9-4679-CF42-7FB7-2A5325E2C2B8}"/>
              </a:ext>
            </a:extLst>
          </p:cNvPr>
          <p:cNvSpPr>
            <a:spLocks noGrp="1"/>
          </p:cNvSpPr>
          <p:nvPr>
            <p:ph type="body" sz="quarter" idx="22" hasCustomPrompt="1"/>
          </p:nvPr>
        </p:nvSpPr>
        <p:spPr>
          <a:xfrm>
            <a:off x="6297613" y="4614782"/>
            <a:ext cx="673100" cy="254492"/>
          </a:xfrm>
        </p:spPr>
        <p:txBody>
          <a:bodyPr/>
          <a:lstStyle>
            <a:lvl1pPr>
              <a:lnSpc>
                <a:spcPct val="89000"/>
              </a:lnSpc>
              <a:defRPr sz="24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07</a:t>
            </a:r>
          </a:p>
        </p:txBody>
      </p:sp>
      <p:sp>
        <p:nvSpPr>
          <p:cNvPr id="38" name="Text Placeholder 12">
            <a:extLst>
              <a:ext uri="{FF2B5EF4-FFF2-40B4-BE49-F238E27FC236}">
                <a16:creationId xmlns:a16="http://schemas.microsoft.com/office/drawing/2014/main" id="{96BD70F2-F38B-7588-0268-247484F20D0C}"/>
              </a:ext>
            </a:extLst>
          </p:cNvPr>
          <p:cNvSpPr>
            <a:spLocks noGrp="1"/>
          </p:cNvSpPr>
          <p:nvPr>
            <p:ph type="body" sz="quarter" idx="23" hasCustomPrompt="1"/>
          </p:nvPr>
        </p:nvSpPr>
        <p:spPr>
          <a:xfrm>
            <a:off x="7113588" y="4614782"/>
            <a:ext cx="4759325" cy="254492"/>
          </a:xfrm>
        </p:spPr>
        <p:txBody>
          <a:bodyPr/>
          <a:lstStyle>
            <a:lvl1pPr>
              <a:lnSpc>
                <a:spcPct val="89000"/>
              </a:lnSpc>
              <a:defRPr sz="2400" b="0" i="0">
                <a:solidFill>
                  <a:schemeClr val="bg1"/>
                </a:solidFill>
                <a:latin typeface="+mn-lt"/>
              </a:defRPr>
            </a:lvl1pPr>
          </a:lstStyle>
          <a:p>
            <a:pPr lvl="0"/>
            <a:r>
              <a:rPr lang="en-US"/>
              <a:t>SECTION TITLE</a:t>
            </a:r>
          </a:p>
        </p:txBody>
      </p:sp>
      <p:sp>
        <p:nvSpPr>
          <p:cNvPr id="40" name="Text Placeholder 9">
            <a:extLst>
              <a:ext uri="{FF2B5EF4-FFF2-40B4-BE49-F238E27FC236}">
                <a16:creationId xmlns:a16="http://schemas.microsoft.com/office/drawing/2014/main" id="{E5917841-BA65-87A3-A9D5-D46FAE19D863}"/>
              </a:ext>
            </a:extLst>
          </p:cNvPr>
          <p:cNvSpPr>
            <a:spLocks noGrp="1"/>
          </p:cNvSpPr>
          <p:nvPr>
            <p:ph type="body" sz="quarter" idx="24" hasCustomPrompt="1"/>
          </p:nvPr>
        </p:nvSpPr>
        <p:spPr>
          <a:xfrm>
            <a:off x="6297613" y="5327302"/>
            <a:ext cx="673100" cy="254492"/>
          </a:xfrm>
        </p:spPr>
        <p:txBody>
          <a:bodyPr/>
          <a:lstStyle>
            <a:lvl1pPr>
              <a:lnSpc>
                <a:spcPct val="89000"/>
              </a:lnSpc>
              <a:defRPr sz="24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08</a:t>
            </a:r>
          </a:p>
        </p:txBody>
      </p:sp>
      <p:sp>
        <p:nvSpPr>
          <p:cNvPr id="41" name="Text Placeholder 12">
            <a:extLst>
              <a:ext uri="{FF2B5EF4-FFF2-40B4-BE49-F238E27FC236}">
                <a16:creationId xmlns:a16="http://schemas.microsoft.com/office/drawing/2014/main" id="{4E9F1CC4-4387-E418-7194-BA2D18B4BE95}"/>
              </a:ext>
            </a:extLst>
          </p:cNvPr>
          <p:cNvSpPr>
            <a:spLocks noGrp="1"/>
          </p:cNvSpPr>
          <p:nvPr>
            <p:ph type="body" sz="quarter" idx="25" hasCustomPrompt="1"/>
          </p:nvPr>
        </p:nvSpPr>
        <p:spPr>
          <a:xfrm>
            <a:off x="7113588" y="5327302"/>
            <a:ext cx="4759325" cy="254492"/>
          </a:xfrm>
        </p:spPr>
        <p:txBody>
          <a:bodyPr/>
          <a:lstStyle>
            <a:lvl1pPr>
              <a:lnSpc>
                <a:spcPct val="89000"/>
              </a:lnSpc>
              <a:defRPr sz="2400" b="0" i="0">
                <a:solidFill>
                  <a:schemeClr val="bg1"/>
                </a:solidFill>
                <a:latin typeface="+mn-lt"/>
              </a:defRPr>
            </a:lvl1pPr>
          </a:lstStyle>
          <a:p>
            <a:pPr lvl="0"/>
            <a:r>
              <a:rPr lang="en-US"/>
              <a:t>SECTION TITLE</a:t>
            </a:r>
          </a:p>
        </p:txBody>
      </p:sp>
      <p:grpSp>
        <p:nvGrpSpPr>
          <p:cNvPr id="12" name="Group 11">
            <a:extLst>
              <a:ext uri="{FF2B5EF4-FFF2-40B4-BE49-F238E27FC236}">
                <a16:creationId xmlns:a16="http://schemas.microsoft.com/office/drawing/2014/main" id="{D83A34AC-4CAC-55D8-0DD5-A2D33B20F571}"/>
              </a:ext>
            </a:extLst>
          </p:cNvPr>
          <p:cNvGrpSpPr/>
          <p:nvPr userDrawn="1"/>
        </p:nvGrpSpPr>
        <p:grpSpPr>
          <a:xfrm>
            <a:off x="-1206571" y="813069"/>
            <a:ext cx="673100" cy="5011388"/>
            <a:chOff x="6297613" y="813069"/>
            <a:chExt cx="5575300" cy="5011388"/>
          </a:xfrm>
        </p:grpSpPr>
        <p:cxnSp>
          <p:nvCxnSpPr>
            <p:cNvPr id="2" name="Straight Connector 1">
              <a:extLst>
                <a:ext uri="{FF2B5EF4-FFF2-40B4-BE49-F238E27FC236}">
                  <a16:creationId xmlns:a16="http://schemas.microsoft.com/office/drawing/2014/main" id="{829AB426-16BC-0952-0F56-06AA9FA37E3C}"/>
                </a:ext>
              </a:extLst>
            </p:cNvPr>
            <p:cNvCxnSpPr>
              <a:cxnSpLocks/>
            </p:cNvCxnSpPr>
            <p:nvPr userDrawn="1"/>
          </p:nvCxnSpPr>
          <p:spPr>
            <a:xfrm>
              <a:off x="6297613" y="813069"/>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C8E7A824-FE70-EFF7-1874-66583FF22F70}"/>
                </a:ext>
              </a:extLst>
            </p:cNvPr>
            <p:cNvCxnSpPr>
              <a:cxnSpLocks/>
            </p:cNvCxnSpPr>
            <p:nvPr userDrawn="1"/>
          </p:nvCxnSpPr>
          <p:spPr>
            <a:xfrm>
              <a:off x="6297613" y="1525589"/>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C8607CD7-D5EE-C8E3-58F5-DF51E46FFC91}"/>
                </a:ext>
              </a:extLst>
            </p:cNvPr>
            <p:cNvCxnSpPr>
              <a:cxnSpLocks/>
            </p:cNvCxnSpPr>
            <p:nvPr userDrawn="1"/>
          </p:nvCxnSpPr>
          <p:spPr>
            <a:xfrm>
              <a:off x="6297613" y="2238108"/>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2378AC2A-DD37-A029-CA00-F26FD0C13279}"/>
                </a:ext>
              </a:extLst>
            </p:cNvPr>
            <p:cNvCxnSpPr>
              <a:cxnSpLocks/>
            </p:cNvCxnSpPr>
            <p:nvPr userDrawn="1"/>
          </p:nvCxnSpPr>
          <p:spPr>
            <a:xfrm>
              <a:off x="6297613" y="295062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440A27B-266E-C88C-E679-7E9752548A6B}"/>
                </a:ext>
              </a:extLst>
            </p:cNvPr>
            <p:cNvCxnSpPr>
              <a:cxnSpLocks/>
            </p:cNvCxnSpPr>
            <p:nvPr userDrawn="1"/>
          </p:nvCxnSpPr>
          <p:spPr>
            <a:xfrm>
              <a:off x="6297613" y="366314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DD6EA99-0B7B-ED91-8881-FF145CC1CCF9}"/>
                </a:ext>
              </a:extLst>
            </p:cNvPr>
            <p:cNvCxnSpPr>
              <a:cxnSpLocks/>
            </p:cNvCxnSpPr>
            <p:nvPr userDrawn="1"/>
          </p:nvCxnSpPr>
          <p:spPr>
            <a:xfrm>
              <a:off x="6297613" y="439941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F62EBF4-B7E1-5320-11C9-D2A162FF10A0}"/>
                </a:ext>
              </a:extLst>
            </p:cNvPr>
            <p:cNvCxnSpPr>
              <a:cxnSpLocks/>
            </p:cNvCxnSpPr>
            <p:nvPr userDrawn="1"/>
          </p:nvCxnSpPr>
          <p:spPr>
            <a:xfrm>
              <a:off x="6297613" y="511193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A85224A-3FEA-59A9-FE95-1818023D2511}"/>
                </a:ext>
              </a:extLst>
            </p:cNvPr>
            <p:cNvCxnSpPr>
              <a:cxnSpLocks/>
            </p:cNvCxnSpPr>
            <p:nvPr userDrawn="1"/>
          </p:nvCxnSpPr>
          <p:spPr>
            <a:xfrm>
              <a:off x="6297613" y="582445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282D3D9-FEC9-E1E2-4E4D-345211E5720C}"/>
              </a:ext>
            </a:extLst>
          </p:cNvPr>
          <p:cNvGrpSpPr/>
          <p:nvPr userDrawn="1"/>
        </p:nvGrpSpPr>
        <p:grpSpPr>
          <a:xfrm>
            <a:off x="12406190" y="813069"/>
            <a:ext cx="673100" cy="5011388"/>
            <a:chOff x="6297613" y="813069"/>
            <a:chExt cx="5575300" cy="5011388"/>
          </a:xfrm>
        </p:grpSpPr>
        <p:cxnSp>
          <p:nvCxnSpPr>
            <p:cNvPr id="16" name="Straight Connector 15">
              <a:extLst>
                <a:ext uri="{FF2B5EF4-FFF2-40B4-BE49-F238E27FC236}">
                  <a16:creationId xmlns:a16="http://schemas.microsoft.com/office/drawing/2014/main" id="{009ADE91-97CC-EEBE-CE7B-76CF906BDD48}"/>
                </a:ext>
              </a:extLst>
            </p:cNvPr>
            <p:cNvCxnSpPr>
              <a:cxnSpLocks/>
            </p:cNvCxnSpPr>
            <p:nvPr userDrawn="1"/>
          </p:nvCxnSpPr>
          <p:spPr>
            <a:xfrm>
              <a:off x="6297613" y="813069"/>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8324F10-8E66-7BA0-A43D-CA0D0830B358}"/>
                </a:ext>
              </a:extLst>
            </p:cNvPr>
            <p:cNvCxnSpPr>
              <a:cxnSpLocks/>
            </p:cNvCxnSpPr>
            <p:nvPr userDrawn="1"/>
          </p:nvCxnSpPr>
          <p:spPr>
            <a:xfrm>
              <a:off x="6297613" y="1525589"/>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E0BD488-9D35-61AB-5E78-D89C7D38BBF1}"/>
                </a:ext>
              </a:extLst>
            </p:cNvPr>
            <p:cNvCxnSpPr>
              <a:cxnSpLocks/>
            </p:cNvCxnSpPr>
            <p:nvPr userDrawn="1"/>
          </p:nvCxnSpPr>
          <p:spPr>
            <a:xfrm>
              <a:off x="6297613" y="2238108"/>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A91CFDE-7AF1-CBB5-9918-CF50C5725C32}"/>
                </a:ext>
              </a:extLst>
            </p:cNvPr>
            <p:cNvCxnSpPr>
              <a:cxnSpLocks/>
            </p:cNvCxnSpPr>
            <p:nvPr userDrawn="1"/>
          </p:nvCxnSpPr>
          <p:spPr>
            <a:xfrm>
              <a:off x="6297613" y="295062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6E0A972-19EB-206E-38D8-6CA649C1CD8F}"/>
                </a:ext>
              </a:extLst>
            </p:cNvPr>
            <p:cNvCxnSpPr>
              <a:cxnSpLocks/>
            </p:cNvCxnSpPr>
            <p:nvPr userDrawn="1"/>
          </p:nvCxnSpPr>
          <p:spPr>
            <a:xfrm>
              <a:off x="6297613" y="366314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517F895-03E4-38DE-18EC-0697E0A36CB5}"/>
                </a:ext>
              </a:extLst>
            </p:cNvPr>
            <p:cNvCxnSpPr>
              <a:cxnSpLocks/>
            </p:cNvCxnSpPr>
            <p:nvPr userDrawn="1"/>
          </p:nvCxnSpPr>
          <p:spPr>
            <a:xfrm>
              <a:off x="6297613" y="439941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AFD5CF6-BCCC-1819-2AA5-9CB9DB68EF4A}"/>
                </a:ext>
              </a:extLst>
            </p:cNvPr>
            <p:cNvCxnSpPr>
              <a:cxnSpLocks/>
            </p:cNvCxnSpPr>
            <p:nvPr userDrawn="1"/>
          </p:nvCxnSpPr>
          <p:spPr>
            <a:xfrm>
              <a:off x="6297613" y="511193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6D22356-1B42-022D-4B7C-383B31434B20}"/>
                </a:ext>
              </a:extLst>
            </p:cNvPr>
            <p:cNvCxnSpPr>
              <a:cxnSpLocks/>
            </p:cNvCxnSpPr>
            <p:nvPr userDrawn="1"/>
          </p:nvCxnSpPr>
          <p:spPr>
            <a:xfrm>
              <a:off x="6297613" y="5824457"/>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 name="Footer Placeholder 4">
            <a:extLst>
              <a:ext uri="{FF2B5EF4-FFF2-40B4-BE49-F238E27FC236}">
                <a16:creationId xmlns:a16="http://schemas.microsoft.com/office/drawing/2014/main" id="{75C5350D-B1EE-53AE-3EF6-CBC02FBA5383}"/>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3134201449"/>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30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3">
    <p:bg>
      <p:bgPr>
        <a:solidFill>
          <a:schemeClr val="tx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315914"/>
            <a:ext cx="3588615" cy="895369"/>
          </a:xfrm>
          <a:prstGeom prst="rect">
            <a:avLst/>
          </a:prstGeom>
        </p:spPr>
        <p:txBody>
          <a:bodyPr vert="horz" lIns="0" tIns="0" rIns="0" bIns="0" rtlCol="0" anchor="t" anchorCtr="0">
            <a:noAutofit/>
          </a:bodyPr>
          <a:lstStyle>
            <a:lvl1pPr>
              <a:defRPr sz="4800" spc="-150">
                <a:solidFill>
                  <a:schemeClr val="bg1"/>
                </a:solidFill>
                <a:latin typeface="+mn-lt"/>
              </a:defRPr>
            </a:lvl1pPr>
          </a:lstStyle>
          <a:p>
            <a:r>
              <a:rPr lang="en-US"/>
              <a:t>AGENDA</a:t>
            </a:r>
          </a:p>
        </p:txBody>
      </p:sp>
      <p:sp>
        <p:nvSpPr>
          <p:cNvPr id="10" name="Text Placeholder 9">
            <a:extLst>
              <a:ext uri="{FF2B5EF4-FFF2-40B4-BE49-F238E27FC236}">
                <a16:creationId xmlns:a16="http://schemas.microsoft.com/office/drawing/2014/main" id="{385F269A-17FD-3786-39C4-C334B93A6AB5}"/>
              </a:ext>
            </a:extLst>
          </p:cNvPr>
          <p:cNvSpPr>
            <a:spLocks noGrp="1"/>
          </p:cNvSpPr>
          <p:nvPr>
            <p:ph type="body" sz="quarter" idx="10" hasCustomPrompt="1"/>
          </p:nvPr>
        </p:nvSpPr>
        <p:spPr>
          <a:xfrm>
            <a:off x="6297613" y="315913"/>
            <a:ext cx="673100" cy="407987"/>
          </a:xfrm>
        </p:spPr>
        <p:txBody>
          <a:bodyPr/>
          <a:lstStyle>
            <a:lvl1pPr>
              <a:lnSpc>
                <a:spcPct val="89000"/>
              </a:lnSpc>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01</a:t>
            </a:r>
          </a:p>
        </p:txBody>
      </p:sp>
      <p:sp>
        <p:nvSpPr>
          <p:cNvPr id="13" name="Text Placeholder 12">
            <a:extLst>
              <a:ext uri="{FF2B5EF4-FFF2-40B4-BE49-F238E27FC236}">
                <a16:creationId xmlns:a16="http://schemas.microsoft.com/office/drawing/2014/main" id="{FA3E5E4E-4113-68CF-738F-0442DCF3B848}"/>
              </a:ext>
            </a:extLst>
          </p:cNvPr>
          <p:cNvSpPr>
            <a:spLocks noGrp="1"/>
          </p:cNvSpPr>
          <p:nvPr>
            <p:ph type="body" sz="quarter" idx="11" hasCustomPrompt="1"/>
          </p:nvPr>
        </p:nvSpPr>
        <p:spPr>
          <a:xfrm>
            <a:off x="7113588" y="315913"/>
            <a:ext cx="4759325" cy="407987"/>
          </a:xfrm>
        </p:spPr>
        <p:txBody>
          <a:bodyPr/>
          <a:lstStyle>
            <a:lvl1pPr>
              <a:lnSpc>
                <a:spcPct val="89000"/>
              </a:lnSpc>
              <a:defRPr sz="3200" b="0" i="0">
                <a:solidFill>
                  <a:schemeClr val="bg1"/>
                </a:solidFill>
                <a:latin typeface="+mn-lt"/>
              </a:defRPr>
            </a:lvl1pPr>
          </a:lstStyle>
          <a:p>
            <a:pPr lvl="0"/>
            <a:r>
              <a:rPr lang="en-US"/>
              <a:t>SECTION TITLE</a:t>
            </a:r>
          </a:p>
        </p:txBody>
      </p:sp>
      <p:sp>
        <p:nvSpPr>
          <p:cNvPr id="15" name="Text Placeholder 14">
            <a:extLst>
              <a:ext uri="{FF2B5EF4-FFF2-40B4-BE49-F238E27FC236}">
                <a16:creationId xmlns:a16="http://schemas.microsoft.com/office/drawing/2014/main" id="{709CCC5E-1791-7FE8-252F-3900067BFF72}"/>
              </a:ext>
            </a:extLst>
          </p:cNvPr>
          <p:cNvSpPr>
            <a:spLocks noGrp="1"/>
          </p:cNvSpPr>
          <p:nvPr>
            <p:ph type="body" sz="quarter" idx="12" hasCustomPrompt="1"/>
          </p:nvPr>
        </p:nvSpPr>
        <p:spPr>
          <a:xfrm>
            <a:off x="7113588" y="903289"/>
            <a:ext cx="4759325" cy="307994"/>
          </a:xfrm>
        </p:spPr>
        <p:txBody>
          <a:bodyPr/>
          <a:lstStyle>
            <a:lvl1pPr marL="0" marR="0" indent="0" algn="l" defTabSz="914400" rtl="0" eaLnBrk="1" fontAlgn="auto" latinLnBrk="0" hangingPunct="1">
              <a:lnSpc>
                <a:spcPct val="89000"/>
              </a:lnSpc>
              <a:spcBef>
                <a:spcPts val="0"/>
              </a:spcBef>
              <a:spcAft>
                <a:spcPts val="600"/>
              </a:spcAft>
              <a:buClrTx/>
              <a:buSzTx/>
              <a:buFont typeface="Arial" panose="020B0604020202020204" pitchFamily="34" charset="0"/>
              <a:buNone/>
              <a:tabLst/>
              <a:defRPr sz="1200" b="0" i="0">
                <a:solidFill>
                  <a:schemeClr val="bg1"/>
                </a:solidFill>
                <a:latin typeface="+mn-lt"/>
              </a:defRPr>
            </a:lvl1pPr>
            <a:lvl2pPr>
              <a:defRPr sz="1200" b="0" i="0">
                <a:solidFill>
                  <a:schemeClr val="bg1"/>
                </a:solidFill>
                <a:latin typeface="Poppins" pitchFamily="2" charset="77"/>
              </a:defRPr>
            </a:lvl2pPr>
            <a:lvl3pPr>
              <a:defRPr sz="1200" b="0" i="0">
                <a:solidFill>
                  <a:schemeClr val="bg1"/>
                </a:solidFill>
                <a:latin typeface="Poppins" pitchFamily="2" charset="77"/>
              </a:defRPr>
            </a:lvl3pPr>
            <a:lvl4pPr>
              <a:defRPr sz="1200" b="0" i="0">
                <a:solidFill>
                  <a:schemeClr val="bg1"/>
                </a:solidFill>
                <a:latin typeface="Poppins" pitchFamily="2" charset="77"/>
              </a:defRPr>
            </a:lvl4pPr>
            <a:lvl5pPr>
              <a:defRPr sz="1200" b="0" i="0">
                <a:solidFill>
                  <a:schemeClr val="bg1"/>
                </a:solidFill>
                <a:latin typeface="Poppins" pitchFamily="2" charset="77"/>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Lorem ipsum dolor sit </a:t>
            </a:r>
            <a:r>
              <a:rPr lang="en-US" err="1"/>
              <a:t>amet</a:t>
            </a:r>
            <a:r>
              <a:rPr lang="en-US"/>
              <a:t>, </a:t>
            </a:r>
            <a:r>
              <a:rPr lang="en-US" err="1"/>
              <a:t>ea</a:t>
            </a:r>
            <a:r>
              <a:rPr lang="en-US"/>
              <a:t> diam </a:t>
            </a:r>
            <a:r>
              <a:rPr lang="en-US" err="1"/>
              <a:t>vitu</a:t>
            </a:r>
            <a:r>
              <a:rPr lang="en-US"/>
              <a:t> </a:t>
            </a:r>
            <a:r>
              <a:rPr lang="en-US" err="1"/>
              <a:t>perata</a:t>
            </a:r>
            <a:r>
              <a:rPr lang="en-US"/>
              <a:t> sea. Lorem ipsum dolor sit </a:t>
            </a:r>
            <a:r>
              <a:rPr lang="en-US" err="1"/>
              <a:t>amet</a:t>
            </a:r>
            <a:r>
              <a:rPr lang="en-US"/>
              <a:t>, </a:t>
            </a:r>
            <a:r>
              <a:rPr lang="en-US" err="1"/>
              <a:t>ea</a:t>
            </a:r>
            <a:r>
              <a:rPr lang="en-US"/>
              <a:t> diam </a:t>
            </a:r>
            <a:r>
              <a:rPr lang="en-US" err="1"/>
              <a:t>vitu</a:t>
            </a:r>
            <a:r>
              <a:rPr lang="en-US"/>
              <a:t> </a:t>
            </a:r>
            <a:r>
              <a:rPr lang="en-US" err="1"/>
              <a:t>perata</a:t>
            </a:r>
            <a:r>
              <a:rPr lang="en-US"/>
              <a:t> sea</a:t>
            </a:r>
          </a:p>
          <a:p>
            <a:pPr lvl="0"/>
            <a:endParaRPr lang="en-US"/>
          </a:p>
        </p:txBody>
      </p:sp>
      <p:sp>
        <p:nvSpPr>
          <p:cNvPr id="25" name="Text Placeholder 9">
            <a:extLst>
              <a:ext uri="{FF2B5EF4-FFF2-40B4-BE49-F238E27FC236}">
                <a16:creationId xmlns:a16="http://schemas.microsoft.com/office/drawing/2014/main" id="{1A201828-B612-7DBF-D4B8-C22CFE8D80DF}"/>
              </a:ext>
            </a:extLst>
          </p:cNvPr>
          <p:cNvSpPr>
            <a:spLocks noGrp="1"/>
          </p:cNvSpPr>
          <p:nvPr>
            <p:ph type="body" sz="quarter" idx="13" hasCustomPrompt="1"/>
          </p:nvPr>
        </p:nvSpPr>
        <p:spPr>
          <a:xfrm>
            <a:off x="6297613" y="1812204"/>
            <a:ext cx="673100" cy="407987"/>
          </a:xfrm>
        </p:spPr>
        <p:txBody>
          <a:bodyPr/>
          <a:lstStyle>
            <a:lvl1pPr>
              <a:lnSpc>
                <a:spcPct val="89000"/>
              </a:lnSpc>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02</a:t>
            </a:r>
          </a:p>
        </p:txBody>
      </p:sp>
      <p:sp>
        <p:nvSpPr>
          <p:cNvPr id="26" name="Text Placeholder 12">
            <a:extLst>
              <a:ext uri="{FF2B5EF4-FFF2-40B4-BE49-F238E27FC236}">
                <a16:creationId xmlns:a16="http://schemas.microsoft.com/office/drawing/2014/main" id="{328CBE64-9EE0-39B8-2B47-8A82FA727CC6}"/>
              </a:ext>
            </a:extLst>
          </p:cNvPr>
          <p:cNvSpPr>
            <a:spLocks noGrp="1"/>
          </p:cNvSpPr>
          <p:nvPr>
            <p:ph type="body" sz="quarter" idx="14" hasCustomPrompt="1"/>
          </p:nvPr>
        </p:nvSpPr>
        <p:spPr>
          <a:xfrm>
            <a:off x="7113588" y="1812204"/>
            <a:ext cx="4759325" cy="407987"/>
          </a:xfrm>
        </p:spPr>
        <p:txBody>
          <a:bodyPr/>
          <a:lstStyle>
            <a:lvl1pPr>
              <a:lnSpc>
                <a:spcPct val="89000"/>
              </a:lnSpc>
              <a:defRPr sz="3200" b="0" i="0">
                <a:solidFill>
                  <a:schemeClr val="bg1"/>
                </a:solidFill>
                <a:latin typeface="+mn-lt"/>
              </a:defRPr>
            </a:lvl1pPr>
          </a:lstStyle>
          <a:p>
            <a:pPr lvl="0"/>
            <a:r>
              <a:rPr lang="en-US"/>
              <a:t>SECTION TITLE</a:t>
            </a:r>
          </a:p>
        </p:txBody>
      </p:sp>
      <p:sp>
        <p:nvSpPr>
          <p:cNvPr id="27" name="Text Placeholder 14">
            <a:extLst>
              <a:ext uri="{FF2B5EF4-FFF2-40B4-BE49-F238E27FC236}">
                <a16:creationId xmlns:a16="http://schemas.microsoft.com/office/drawing/2014/main" id="{6F4B2CB9-CBB8-79C4-C1A6-EED2D9C10AE2}"/>
              </a:ext>
            </a:extLst>
          </p:cNvPr>
          <p:cNvSpPr>
            <a:spLocks noGrp="1"/>
          </p:cNvSpPr>
          <p:nvPr>
            <p:ph type="body" sz="quarter" idx="15" hasCustomPrompt="1"/>
          </p:nvPr>
        </p:nvSpPr>
        <p:spPr>
          <a:xfrm>
            <a:off x="7113588" y="2399580"/>
            <a:ext cx="4759325" cy="307994"/>
          </a:xfrm>
        </p:spPr>
        <p:txBody>
          <a:bodyPr/>
          <a:lstStyle>
            <a:lvl1pPr marL="0" marR="0" indent="0" algn="l" defTabSz="914400" rtl="0" eaLnBrk="1" fontAlgn="auto" latinLnBrk="0" hangingPunct="1">
              <a:lnSpc>
                <a:spcPct val="89000"/>
              </a:lnSpc>
              <a:spcBef>
                <a:spcPts val="0"/>
              </a:spcBef>
              <a:spcAft>
                <a:spcPts val="600"/>
              </a:spcAft>
              <a:buClrTx/>
              <a:buSzTx/>
              <a:buFont typeface="Arial" panose="020B0604020202020204" pitchFamily="34" charset="0"/>
              <a:buNone/>
              <a:tabLst/>
              <a:defRPr sz="1200" b="0" i="0">
                <a:solidFill>
                  <a:schemeClr val="bg1"/>
                </a:solidFill>
                <a:latin typeface="+mn-lt"/>
              </a:defRPr>
            </a:lvl1pPr>
            <a:lvl2pPr>
              <a:defRPr sz="1200" b="0" i="0">
                <a:solidFill>
                  <a:schemeClr val="bg1"/>
                </a:solidFill>
                <a:latin typeface="Poppins" pitchFamily="2" charset="77"/>
              </a:defRPr>
            </a:lvl2pPr>
            <a:lvl3pPr>
              <a:defRPr sz="1200" b="0" i="0">
                <a:solidFill>
                  <a:schemeClr val="bg1"/>
                </a:solidFill>
                <a:latin typeface="Poppins" pitchFamily="2" charset="77"/>
              </a:defRPr>
            </a:lvl3pPr>
            <a:lvl4pPr>
              <a:defRPr sz="1200" b="0" i="0">
                <a:solidFill>
                  <a:schemeClr val="bg1"/>
                </a:solidFill>
                <a:latin typeface="Poppins" pitchFamily="2" charset="77"/>
              </a:defRPr>
            </a:lvl4pPr>
            <a:lvl5pPr>
              <a:defRPr sz="1200" b="0" i="0">
                <a:solidFill>
                  <a:schemeClr val="bg1"/>
                </a:solidFill>
                <a:latin typeface="Poppins" pitchFamily="2" charset="77"/>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Lorem ipsum dolor sit </a:t>
            </a:r>
            <a:r>
              <a:rPr lang="en-US" err="1"/>
              <a:t>amet</a:t>
            </a:r>
            <a:r>
              <a:rPr lang="en-US"/>
              <a:t>, </a:t>
            </a:r>
            <a:r>
              <a:rPr lang="en-US" err="1"/>
              <a:t>ea</a:t>
            </a:r>
            <a:r>
              <a:rPr lang="en-US"/>
              <a:t> diam </a:t>
            </a:r>
            <a:r>
              <a:rPr lang="en-US" err="1"/>
              <a:t>vitu</a:t>
            </a:r>
            <a:r>
              <a:rPr lang="en-US"/>
              <a:t> </a:t>
            </a:r>
            <a:r>
              <a:rPr lang="en-US" err="1"/>
              <a:t>perata</a:t>
            </a:r>
            <a:r>
              <a:rPr lang="en-US"/>
              <a:t> sea. Lorem ipsum dolor sit </a:t>
            </a:r>
            <a:r>
              <a:rPr lang="en-US" err="1"/>
              <a:t>amet</a:t>
            </a:r>
            <a:r>
              <a:rPr lang="en-US"/>
              <a:t>, </a:t>
            </a:r>
            <a:r>
              <a:rPr lang="en-US" err="1"/>
              <a:t>ea</a:t>
            </a:r>
            <a:r>
              <a:rPr lang="en-US"/>
              <a:t> diam </a:t>
            </a:r>
            <a:r>
              <a:rPr lang="en-US" err="1"/>
              <a:t>vitu</a:t>
            </a:r>
            <a:r>
              <a:rPr lang="en-US"/>
              <a:t> </a:t>
            </a:r>
            <a:r>
              <a:rPr lang="en-US" err="1"/>
              <a:t>perata</a:t>
            </a:r>
            <a:r>
              <a:rPr lang="en-US"/>
              <a:t> sea</a:t>
            </a:r>
          </a:p>
          <a:p>
            <a:pPr lvl="0"/>
            <a:endParaRPr lang="en-US"/>
          </a:p>
        </p:txBody>
      </p:sp>
      <p:sp>
        <p:nvSpPr>
          <p:cNvPr id="29" name="Text Placeholder 9">
            <a:extLst>
              <a:ext uri="{FF2B5EF4-FFF2-40B4-BE49-F238E27FC236}">
                <a16:creationId xmlns:a16="http://schemas.microsoft.com/office/drawing/2014/main" id="{CBDFDE7B-AB34-5B57-0DF7-9C9C172BFF2E}"/>
              </a:ext>
            </a:extLst>
          </p:cNvPr>
          <p:cNvSpPr>
            <a:spLocks noGrp="1"/>
          </p:cNvSpPr>
          <p:nvPr>
            <p:ph type="body" sz="quarter" idx="16" hasCustomPrompt="1"/>
          </p:nvPr>
        </p:nvSpPr>
        <p:spPr>
          <a:xfrm>
            <a:off x="6297613" y="3332245"/>
            <a:ext cx="673100" cy="407987"/>
          </a:xfrm>
        </p:spPr>
        <p:txBody>
          <a:bodyPr/>
          <a:lstStyle>
            <a:lvl1pPr>
              <a:lnSpc>
                <a:spcPct val="89000"/>
              </a:lnSpc>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03</a:t>
            </a:r>
          </a:p>
        </p:txBody>
      </p:sp>
      <p:sp>
        <p:nvSpPr>
          <p:cNvPr id="30" name="Text Placeholder 12">
            <a:extLst>
              <a:ext uri="{FF2B5EF4-FFF2-40B4-BE49-F238E27FC236}">
                <a16:creationId xmlns:a16="http://schemas.microsoft.com/office/drawing/2014/main" id="{FF411388-D69D-479C-5872-7C2CC3CA2C00}"/>
              </a:ext>
            </a:extLst>
          </p:cNvPr>
          <p:cNvSpPr>
            <a:spLocks noGrp="1"/>
          </p:cNvSpPr>
          <p:nvPr>
            <p:ph type="body" sz="quarter" idx="17" hasCustomPrompt="1"/>
          </p:nvPr>
        </p:nvSpPr>
        <p:spPr>
          <a:xfrm>
            <a:off x="7113588" y="3332245"/>
            <a:ext cx="4759325" cy="407987"/>
          </a:xfrm>
        </p:spPr>
        <p:txBody>
          <a:bodyPr/>
          <a:lstStyle>
            <a:lvl1pPr>
              <a:lnSpc>
                <a:spcPct val="89000"/>
              </a:lnSpc>
              <a:defRPr sz="3200" b="0" i="0">
                <a:solidFill>
                  <a:schemeClr val="bg1"/>
                </a:solidFill>
                <a:latin typeface="+mn-lt"/>
              </a:defRPr>
            </a:lvl1pPr>
          </a:lstStyle>
          <a:p>
            <a:pPr lvl="0"/>
            <a:r>
              <a:rPr lang="en-US"/>
              <a:t>SECTION TITLE</a:t>
            </a:r>
          </a:p>
        </p:txBody>
      </p:sp>
      <p:sp>
        <p:nvSpPr>
          <p:cNvPr id="31" name="Text Placeholder 14">
            <a:extLst>
              <a:ext uri="{FF2B5EF4-FFF2-40B4-BE49-F238E27FC236}">
                <a16:creationId xmlns:a16="http://schemas.microsoft.com/office/drawing/2014/main" id="{A988D799-84E4-90DC-21FB-7CA3B04E7611}"/>
              </a:ext>
            </a:extLst>
          </p:cNvPr>
          <p:cNvSpPr>
            <a:spLocks noGrp="1"/>
          </p:cNvSpPr>
          <p:nvPr>
            <p:ph type="body" sz="quarter" idx="18" hasCustomPrompt="1"/>
          </p:nvPr>
        </p:nvSpPr>
        <p:spPr>
          <a:xfrm>
            <a:off x="7113588" y="3919621"/>
            <a:ext cx="4759325" cy="307994"/>
          </a:xfrm>
        </p:spPr>
        <p:txBody>
          <a:bodyPr/>
          <a:lstStyle>
            <a:lvl1pPr marL="0" marR="0" indent="0" algn="l" defTabSz="914400" rtl="0" eaLnBrk="1" fontAlgn="auto" latinLnBrk="0" hangingPunct="1">
              <a:lnSpc>
                <a:spcPct val="89000"/>
              </a:lnSpc>
              <a:spcBef>
                <a:spcPts val="0"/>
              </a:spcBef>
              <a:spcAft>
                <a:spcPts val="600"/>
              </a:spcAft>
              <a:buClrTx/>
              <a:buSzTx/>
              <a:buFont typeface="Arial" panose="020B0604020202020204" pitchFamily="34" charset="0"/>
              <a:buNone/>
              <a:tabLst/>
              <a:defRPr sz="1200" b="0" i="0">
                <a:solidFill>
                  <a:schemeClr val="bg1"/>
                </a:solidFill>
                <a:latin typeface="+mn-lt"/>
              </a:defRPr>
            </a:lvl1pPr>
            <a:lvl2pPr>
              <a:defRPr sz="1200" b="0" i="0">
                <a:solidFill>
                  <a:schemeClr val="bg1"/>
                </a:solidFill>
                <a:latin typeface="Poppins" pitchFamily="2" charset="77"/>
              </a:defRPr>
            </a:lvl2pPr>
            <a:lvl3pPr>
              <a:defRPr sz="1200" b="0" i="0">
                <a:solidFill>
                  <a:schemeClr val="bg1"/>
                </a:solidFill>
                <a:latin typeface="Poppins" pitchFamily="2" charset="77"/>
              </a:defRPr>
            </a:lvl3pPr>
            <a:lvl4pPr>
              <a:defRPr sz="1200" b="0" i="0">
                <a:solidFill>
                  <a:schemeClr val="bg1"/>
                </a:solidFill>
                <a:latin typeface="Poppins" pitchFamily="2" charset="77"/>
              </a:defRPr>
            </a:lvl4pPr>
            <a:lvl5pPr>
              <a:defRPr sz="1200" b="0" i="0">
                <a:solidFill>
                  <a:schemeClr val="bg1"/>
                </a:solidFill>
                <a:latin typeface="Poppins" pitchFamily="2" charset="77"/>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Lorem ipsum dolor sit </a:t>
            </a:r>
            <a:r>
              <a:rPr lang="en-US" err="1"/>
              <a:t>amet</a:t>
            </a:r>
            <a:r>
              <a:rPr lang="en-US"/>
              <a:t>, </a:t>
            </a:r>
            <a:r>
              <a:rPr lang="en-US" err="1"/>
              <a:t>ea</a:t>
            </a:r>
            <a:r>
              <a:rPr lang="en-US"/>
              <a:t> diam </a:t>
            </a:r>
            <a:r>
              <a:rPr lang="en-US" err="1"/>
              <a:t>vitu</a:t>
            </a:r>
            <a:r>
              <a:rPr lang="en-US"/>
              <a:t> </a:t>
            </a:r>
            <a:r>
              <a:rPr lang="en-US" err="1"/>
              <a:t>perata</a:t>
            </a:r>
            <a:r>
              <a:rPr lang="en-US"/>
              <a:t> sea. Lorem ipsum dolor sit </a:t>
            </a:r>
            <a:r>
              <a:rPr lang="en-US" err="1"/>
              <a:t>amet</a:t>
            </a:r>
            <a:r>
              <a:rPr lang="en-US"/>
              <a:t>, </a:t>
            </a:r>
            <a:r>
              <a:rPr lang="en-US" err="1"/>
              <a:t>ea</a:t>
            </a:r>
            <a:r>
              <a:rPr lang="en-US"/>
              <a:t> diam </a:t>
            </a:r>
            <a:r>
              <a:rPr lang="en-US" err="1"/>
              <a:t>vitu</a:t>
            </a:r>
            <a:r>
              <a:rPr lang="en-US"/>
              <a:t> </a:t>
            </a:r>
            <a:r>
              <a:rPr lang="en-US" err="1"/>
              <a:t>perata</a:t>
            </a:r>
            <a:r>
              <a:rPr lang="en-US"/>
              <a:t> sea</a:t>
            </a:r>
          </a:p>
          <a:p>
            <a:pPr lvl="0"/>
            <a:endParaRPr lang="en-US"/>
          </a:p>
        </p:txBody>
      </p:sp>
      <p:sp>
        <p:nvSpPr>
          <p:cNvPr id="33" name="Text Placeholder 9">
            <a:extLst>
              <a:ext uri="{FF2B5EF4-FFF2-40B4-BE49-F238E27FC236}">
                <a16:creationId xmlns:a16="http://schemas.microsoft.com/office/drawing/2014/main" id="{52899FA7-35FE-F0E7-250A-7477F0161918}"/>
              </a:ext>
            </a:extLst>
          </p:cNvPr>
          <p:cNvSpPr>
            <a:spLocks noGrp="1"/>
          </p:cNvSpPr>
          <p:nvPr>
            <p:ph type="body" sz="quarter" idx="19" hasCustomPrompt="1"/>
          </p:nvPr>
        </p:nvSpPr>
        <p:spPr>
          <a:xfrm>
            <a:off x="6297613" y="4852286"/>
            <a:ext cx="673100" cy="407987"/>
          </a:xfrm>
        </p:spPr>
        <p:txBody>
          <a:bodyPr/>
          <a:lstStyle>
            <a:lvl1pPr>
              <a:lnSpc>
                <a:spcPct val="89000"/>
              </a:lnSpc>
              <a:defRPr sz="3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04</a:t>
            </a:r>
          </a:p>
        </p:txBody>
      </p:sp>
      <p:sp>
        <p:nvSpPr>
          <p:cNvPr id="34" name="Text Placeholder 12">
            <a:extLst>
              <a:ext uri="{FF2B5EF4-FFF2-40B4-BE49-F238E27FC236}">
                <a16:creationId xmlns:a16="http://schemas.microsoft.com/office/drawing/2014/main" id="{4F2AAB31-7FEA-6445-E643-537D990566B0}"/>
              </a:ext>
            </a:extLst>
          </p:cNvPr>
          <p:cNvSpPr>
            <a:spLocks noGrp="1"/>
          </p:cNvSpPr>
          <p:nvPr>
            <p:ph type="body" sz="quarter" idx="20" hasCustomPrompt="1"/>
          </p:nvPr>
        </p:nvSpPr>
        <p:spPr>
          <a:xfrm>
            <a:off x="7113588" y="4852286"/>
            <a:ext cx="4759325" cy="407987"/>
          </a:xfrm>
        </p:spPr>
        <p:txBody>
          <a:bodyPr/>
          <a:lstStyle>
            <a:lvl1pPr>
              <a:lnSpc>
                <a:spcPct val="89000"/>
              </a:lnSpc>
              <a:defRPr sz="3200" b="0" i="0">
                <a:solidFill>
                  <a:schemeClr val="bg1"/>
                </a:solidFill>
                <a:latin typeface="+mn-lt"/>
              </a:defRPr>
            </a:lvl1pPr>
          </a:lstStyle>
          <a:p>
            <a:pPr lvl="0"/>
            <a:r>
              <a:rPr lang="en-US"/>
              <a:t>SECTION TITLE</a:t>
            </a:r>
          </a:p>
        </p:txBody>
      </p:sp>
      <p:sp>
        <p:nvSpPr>
          <p:cNvPr id="35" name="Text Placeholder 14">
            <a:extLst>
              <a:ext uri="{FF2B5EF4-FFF2-40B4-BE49-F238E27FC236}">
                <a16:creationId xmlns:a16="http://schemas.microsoft.com/office/drawing/2014/main" id="{933EC4B1-DCC3-E88C-9AD8-322B80AA7A19}"/>
              </a:ext>
            </a:extLst>
          </p:cNvPr>
          <p:cNvSpPr>
            <a:spLocks noGrp="1"/>
          </p:cNvSpPr>
          <p:nvPr>
            <p:ph type="body" sz="quarter" idx="21" hasCustomPrompt="1"/>
          </p:nvPr>
        </p:nvSpPr>
        <p:spPr>
          <a:xfrm>
            <a:off x="7113588" y="5439662"/>
            <a:ext cx="4759325" cy="307994"/>
          </a:xfrm>
        </p:spPr>
        <p:txBody>
          <a:bodyPr/>
          <a:lstStyle>
            <a:lvl1pPr marL="0" marR="0" indent="0" algn="l" defTabSz="914400" rtl="0" eaLnBrk="1" fontAlgn="auto" latinLnBrk="0" hangingPunct="1">
              <a:lnSpc>
                <a:spcPct val="89000"/>
              </a:lnSpc>
              <a:spcBef>
                <a:spcPts val="0"/>
              </a:spcBef>
              <a:spcAft>
                <a:spcPts val="600"/>
              </a:spcAft>
              <a:buClrTx/>
              <a:buSzTx/>
              <a:buFont typeface="Arial" panose="020B0604020202020204" pitchFamily="34" charset="0"/>
              <a:buNone/>
              <a:tabLst/>
              <a:defRPr sz="1200" b="0" i="0">
                <a:solidFill>
                  <a:schemeClr val="bg1"/>
                </a:solidFill>
                <a:latin typeface="+mn-lt"/>
              </a:defRPr>
            </a:lvl1pPr>
            <a:lvl2pPr>
              <a:defRPr sz="1200" b="0" i="0">
                <a:solidFill>
                  <a:schemeClr val="bg1"/>
                </a:solidFill>
                <a:latin typeface="Poppins" pitchFamily="2" charset="77"/>
              </a:defRPr>
            </a:lvl2pPr>
            <a:lvl3pPr>
              <a:defRPr sz="1200" b="0" i="0">
                <a:solidFill>
                  <a:schemeClr val="bg1"/>
                </a:solidFill>
                <a:latin typeface="Poppins" pitchFamily="2" charset="77"/>
              </a:defRPr>
            </a:lvl3pPr>
            <a:lvl4pPr>
              <a:defRPr sz="1200" b="0" i="0">
                <a:solidFill>
                  <a:schemeClr val="bg1"/>
                </a:solidFill>
                <a:latin typeface="Poppins" pitchFamily="2" charset="77"/>
              </a:defRPr>
            </a:lvl4pPr>
            <a:lvl5pPr>
              <a:defRPr sz="1200" b="0" i="0">
                <a:solidFill>
                  <a:schemeClr val="bg1"/>
                </a:solidFill>
                <a:latin typeface="Poppins" pitchFamily="2" charset="77"/>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Lorem ipsum dolor sit </a:t>
            </a:r>
            <a:r>
              <a:rPr lang="en-US" err="1"/>
              <a:t>amet</a:t>
            </a:r>
            <a:r>
              <a:rPr lang="en-US"/>
              <a:t>, </a:t>
            </a:r>
            <a:r>
              <a:rPr lang="en-US" err="1"/>
              <a:t>ea</a:t>
            </a:r>
            <a:r>
              <a:rPr lang="en-US"/>
              <a:t> diam </a:t>
            </a:r>
            <a:r>
              <a:rPr lang="en-US" err="1"/>
              <a:t>vitu</a:t>
            </a:r>
            <a:r>
              <a:rPr lang="en-US"/>
              <a:t> </a:t>
            </a:r>
            <a:r>
              <a:rPr lang="en-US" err="1"/>
              <a:t>perata</a:t>
            </a:r>
            <a:r>
              <a:rPr lang="en-US"/>
              <a:t> sea. Lorem ipsum dolor sit </a:t>
            </a:r>
            <a:r>
              <a:rPr lang="en-US" err="1"/>
              <a:t>amet</a:t>
            </a:r>
            <a:r>
              <a:rPr lang="en-US"/>
              <a:t>, </a:t>
            </a:r>
            <a:r>
              <a:rPr lang="en-US" err="1"/>
              <a:t>ea</a:t>
            </a:r>
            <a:r>
              <a:rPr lang="en-US"/>
              <a:t> diam </a:t>
            </a:r>
            <a:r>
              <a:rPr lang="en-US" err="1"/>
              <a:t>vitu</a:t>
            </a:r>
            <a:r>
              <a:rPr lang="en-US"/>
              <a:t> </a:t>
            </a:r>
            <a:r>
              <a:rPr lang="en-US" err="1"/>
              <a:t>perata</a:t>
            </a:r>
            <a:r>
              <a:rPr lang="en-US"/>
              <a:t> sea</a:t>
            </a:r>
          </a:p>
          <a:p>
            <a:pPr lvl="0"/>
            <a:endParaRPr lang="en-US"/>
          </a:p>
        </p:txBody>
      </p:sp>
      <p:grpSp>
        <p:nvGrpSpPr>
          <p:cNvPr id="6" name="Group 5">
            <a:extLst>
              <a:ext uri="{FF2B5EF4-FFF2-40B4-BE49-F238E27FC236}">
                <a16:creationId xmlns:a16="http://schemas.microsoft.com/office/drawing/2014/main" id="{93844B2B-CCB4-F860-B5C7-E5BC367BC832}"/>
              </a:ext>
            </a:extLst>
          </p:cNvPr>
          <p:cNvGrpSpPr/>
          <p:nvPr userDrawn="1"/>
        </p:nvGrpSpPr>
        <p:grpSpPr>
          <a:xfrm>
            <a:off x="-1122362" y="1525588"/>
            <a:ext cx="673100" cy="4536373"/>
            <a:chOff x="6297613" y="1525588"/>
            <a:chExt cx="5575300" cy="4536373"/>
          </a:xfrm>
        </p:grpSpPr>
        <p:cxnSp>
          <p:nvCxnSpPr>
            <p:cNvPr id="2" name="Straight Connector 1">
              <a:extLst>
                <a:ext uri="{FF2B5EF4-FFF2-40B4-BE49-F238E27FC236}">
                  <a16:creationId xmlns:a16="http://schemas.microsoft.com/office/drawing/2014/main" id="{890AC036-D332-7114-BFD3-8CCB08222486}"/>
                </a:ext>
              </a:extLst>
            </p:cNvPr>
            <p:cNvCxnSpPr>
              <a:cxnSpLocks/>
            </p:cNvCxnSpPr>
            <p:nvPr userDrawn="1"/>
          </p:nvCxnSpPr>
          <p:spPr>
            <a:xfrm>
              <a:off x="6297613" y="1525588"/>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F97E671E-0D6B-A991-EB43-67D56F041052}"/>
                </a:ext>
              </a:extLst>
            </p:cNvPr>
            <p:cNvCxnSpPr>
              <a:cxnSpLocks/>
            </p:cNvCxnSpPr>
            <p:nvPr userDrawn="1"/>
          </p:nvCxnSpPr>
          <p:spPr>
            <a:xfrm>
              <a:off x="6297613" y="3021879"/>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00CE13E8-2538-B989-A930-808AFF790FAA}"/>
                </a:ext>
              </a:extLst>
            </p:cNvPr>
            <p:cNvCxnSpPr>
              <a:cxnSpLocks/>
            </p:cNvCxnSpPr>
            <p:nvPr userDrawn="1"/>
          </p:nvCxnSpPr>
          <p:spPr>
            <a:xfrm>
              <a:off x="6297613" y="4541920"/>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353DB59B-BB85-ACD8-E4AC-CF2E06BA101A}"/>
                </a:ext>
              </a:extLst>
            </p:cNvPr>
            <p:cNvCxnSpPr>
              <a:cxnSpLocks/>
            </p:cNvCxnSpPr>
            <p:nvPr userDrawn="1"/>
          </p:nvCxnSpPr>
          <p:spPr>
            <a:xfrm>
              <a:off x="6297613" y="6061961"/>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447CE9A0-A498-9F7C-F0F1-CA88D8616ADD}"/>
              </a:ext>
            </a:extLst>
          </p:cNvPr>
          <p:cNvGrpSpPr/>
          <p:nvPr userDrawn="1"/>
        </p:nvGrpSpPr>
        <p:grpSpPr>
          <a:xfrm>
            <a:off x="12580938" y="1525588"/>
            <a:ext cx="673100" cy="4536373"/>
            <a:chOff x="6297613" y="1525588"/>
            <a:chExt cx="5575300" cy="4536373"/>
          </a:xfrm>
        </p:grpSpPr>
        <p:cxnSp>
          <p:nvCxnSpPr>
            <p:cNvPr id="9" name="Straight Connector 8">
              <a:extLst>
                <a:ext uri="{FF2B5EF4-FFF2-40B4-BE49-F238E27FC236}">
                  <a16:creationId xmlns:a16="http://schemas.microsoft.com/office/drawing/2014/main" id="{5CFDD67D-C05F-7BD8-0910-0FE5A38493DC}"/>
                </a:ext>
              </a:extLst>
            </p:cNvPr>
            <p:cNvCxnSpPr>
              <a:cxnSpLocks/>
            </p:cNvCxnSpPr>
            <p:nvPr userDrawn="1"/>
          </p:nvCxnSpPr>
          <p:spPr>
            <a:xfrm>
              <a:off x="6297613" y="1525588"/>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E72833D-41C2-7573-483D-B316D78ED60D}"/>
                </a:ext>
              </a:extLst>
            </p:cNvPr>
            <p:cNvCxnSpPr>
              <a:cxnSpLocks/>
            </p:cNvCxnSpPr>
            <p:nvPr userDrawn="1"/>
          </p:nvCxnSpPr>
          <p:spPr>
            <a:xfrm>
              <a:off x="6297613" y="3021879"/>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1766195-5EB6-D2FD-6573-244CEB3A6843}"/>
                </a:ext>
              </a:extLst>
            </p:cNvPr>
            <p:cNvCxnSpPr>
              <a:cxnSpLocks/>
            </p:cNvCxnSpPr>
            <p:nvPr userDrawn="1"/>
          </p:nvCxnSpPr>
          <p:spPr>
            <a:xfrm>
              <a:off x="6297613" y="4541920"/>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4B782F-AFED-6B44-3C2D-2FE20BC29B28}"/>
                </a:ext>
              </a:extLst>
            </p:cNvPr>
            <p:cNvCxnSpPr>
              <a:cxnSpLocks/>
            </p:cNvCxnSpPr>
            <p:nvPr userDrawn="1"/>
          </p:nvCxnSpPr>
          <p:spPr>
            <a:xfrm>
              <a:off x="6297613" y="6061961"/>
              <a:ext cx="55753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Footer Placeholder 4">
            <a:extLst>
              <a:ext uri="{FF2B5EF4-FFF2-40B4-BE49-F238E27FC236}">
                <a16:creationId xmlns:a16="http://schemas.microsoft.com/office/drawing/2014/main" id="{1688B262-2A1C-1A85-C706-28609C1A62A9}"/>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2718957198"/>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30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90728F-D0BF-7571-E6A1-FBA1DB3B5629}"/>
              </a:ext>
            </a:extLst>
          </p:cNvPr>
          <p:cNvSpPr>
            <a:spLocks noGrp="1"/>
          </p:cNvSpPr>
          <p:nvPr>
            <p:ph type="subTitle" idx="1" hasCustomPrompt="1"/>
          </p:nvPr>
        </p:nvSpPr>
        <p:spPr>
          <a:xfrm>
            <a:off x="322984" y="929574"/>
            <a:ext cx="7564319" cy="289650"/>
          </a:xfrm>
        </p:spPr>
        <p:txBody>
          <a:bodyPr/>
          <a:lstStyle>
            <a:lvl1pPr marL="0" indent="0" algn="l">
              <a:buNone/>
              <a:defRPr sz="1200" b="1"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315914"/>
            <a:ext cx="7564319" cy="580319"/>
          </a:xfrm>
          <a:prstGeom prst="rect">
            <a:avLst/>
          </a:prstGeom>
        </p:spPr>
        <p:txBody>
          <a:bodyPr vert="horz" lIns="0" tIns="0" rIns="0" bIns="0" rtlCol="0" anchor="t" anchorCtr="0">
            <a:noAutofit/>
          </a:bodyPr>
          <a:lstStyle>
            <a:lvl1pPr>
              <a:defRPr sz="3200">
                <a:solidFill>
                  <a:schemeClr val="tx1"/>
                </a:solidFill>
              </a:defRPr>
            </a:lvl1pPr>
          </a:lstStyle>
          <a:p>
            <a:r>
              <a:rPr lang="en-US" dirty="0"/>
              <a:t>SECTION DIVIDER</a:t>
            </a:r>
          </a:p>
        </p:txBody>
      </p:sp>
      <p:sp>
        <p:nvSpPr>
          <p:cNvPr id="6" name="Picture Placeholder 5">
            <a:extLst>
              <a:ext uri="{FF2B5EF4-FFF2-40B4-BE49-F238E27FC236}">
                <a16:creationId xmlns:a16="http://schemas.microsoft.com/office/drawing/2014/main" id="{2D1E642E-7A54-DEB3-D4C7-63A7A55BE260}"/>
              </a:ext>
            </a:extLst>
          </p:cNvPr>
          <p:cNvSpPr>
            <a:spLocks noGrp="1"/>
          </p:cNvSpPr>
          <p:nvPr>
            <p:ph type="pic" sz="quarter" idx="10"/>
          </p:nvPr>
        </p:nvSpPr>
        <p:spPr>
          <a:xfrm>
            <a:off x="315913" y="1525588"/>
            <a:ext cx="11553825" cy="4676429"/>
          </a:xfrm>
          <a:prstGeom prst="roundRect">
            <a:avLst>
              <a:gd name="adj" fmla="val 3850"/>
            </a:avLst>
          </a:prstGeom>
          <a:noFill/>
        </p:spPr>
        <p:txBody>
          <a:bodyPr anchor="ctr" anchorCtr="0"/>
          <a:lstStyle>
            <a:lvl1pPr marL="0" indent="0" algn="ctr">
              <a:buNone/>
              <a:defRPr>
                <a:latin typeface="+mn-lt"/>
              </a:defRPr>
            </a:lvl1pPr>
          </a:lstStyle>
          <a:p>
            <a:r>
              <a:rPr lang="en-US"/>
              <a:t>Click icon to add picture</a:t>
            </a:r>
          </a:p>
        </p:txBody>
      </p:sp>
      <p:sp>
        <p:nvSpPr>
          <p:cNvPr id="9" name="Text Placeholder 15">
            <a:extLst>
              <a:ext uri="{FF2B5EF4-FFF2-40B4-BE49-F238E27FC236}">
                <a16:creationId xmlns:a16="http://schemas.microsoft.com/office/drawing/2014/main" id="{2A23F558-1BAB-F8E1-642F-F20D1DDF1455}"/>
              </a:ext>
            </a:extLst>
          </p:cNvPr>
          <p:cNvSpPr>
            <a:spLocks noGrp="1"/>
          </p:cNvSpPr>
          <p:nvPr>
            <p:ph type="body" sz="quarter" idx="11" hasCustomPrompt="1"/>
          </p:nvPr>
        </p:nvSpPr>
        <p:spPr>
          <a:xfrm>
            <a:off x="8406460" y="5727730"/>
            <a:ext cx="3189891" cy="237702"/>
          </a:xfrm>
        </p:spPr>
        <p:txBody>
          <a:bodyPr anchor="b" anchorCtr="0"/>
          <a:lstStyle>
            <a:lvl1pPr marL="0" indent="0" algn="r">
              <a:buNone/>
              <a:defRPr sz="9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Picture caption goes here</a:t>
            </a:r>
          </a:p>
        </p:txBody>
      </p:sp>
      <p:sp>
        <p:nvSpPr>
          <p:cNvPr id="2" name="Footer Placeholder 4">
            <a:extLst>
              <a:ext uri="{FF2B5EF4-FFF2-40B4-BE49-F238E27FC236}">
                <a16:creationId xmlns:a16="http://schemas.microsoft.com/office/drawing/2014/main" id="{D8C31D06-F383-1839-1AD1-AAB73D7D8847}"/>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a:t>© 2025 Solstice Advanced Materials Inc.</a:t>
            </a:r>
            <a:endParaRPr lang="en-US" dirty="0"/>
          </a:p>
        </p:txBody>
      </p:sp>
      <p:sp>
        <p:nvSpPr>
          <p:cNvPr id="4" name="Slide Number Placeholder 5">
            <a:extLst>
              <a:ext uri="{FF2B5EF4-FFF2-40B4-BE49-F238E27FC236}">
                <a16:creationId xmlns:a16="http://schemas.microsoft.com/office/drawing/2014/main" id="{6DC23F31-2E25-B67B-D049-42C26EC0261E}"/>
              </a:ext>
            </a:extLst>
          </p:cNvPr>
          <p:cNvSpPr>
            <a:spLocks noGrp="1"/>
          </p:cNvSpPr>
          <p:nvPr>
            <p:ph type="sldNum" sz="quarter" idx="12"/>
          </p:nvPr>
        </p:nvSpPr>
        <p:spPr>
          <a:xfrm>
            <a:off x="11123112" y="6362065"/>
            <a:ext cx="749798" cy="182563"/>
          </a:xfrm>
        </p:spPr>
        <p:txBody>
          <a:bodyPr/>
          <a:lstStyle/>
          <a:p>
            <a:fld id="{D7E21B9F-D0F3-4D71-9644-49A5991CFFBE}" type="slidenum">
              <a:rPr lang="en-US" smtClean="0"/>
              <a:t>‹#›</a:t>
            </a:fld>
            <a:endParaRPr lang="en-US"/>
          </a:p>
        </p:txBody>
      </p:sp>
    </p:spTree>
    <p:extLst>
      <p:ext uri="{BB962C8B-B14F-4D97-AF65-F5344CB8AC3E}">
        <p14:creationId xmlns:p14="http://schemas.microsoft.com/office/powerpoint/2010/main" val="164356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Top Logo Big Title Platinum">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8999"/>
            <a:ext cx="11309572" cy="2862471"/>
          </a:xfrm>
          <a:prstGeom prst="rect">
            <a:avLst/>
          </a:prstGeom>
        </p:spPr>
        <p:txBody>
          <a:bodyPr vert="horz" lIns="0" tIns="0" rIns="0" bIns="0" rtlCol="0" anchor="t" anchorCtr="0">
            <a:noAutofit/>
          </a:bodyPr>
          <a:lstStyle>
            <a:lvl1pPr>
              <a:defRPr sz="6800" spc="-150">
                <a:solidFill>
                  <a:schemeClr val="tx1"/>
                </a:solidFill>
              </a:defRPr>
            </a:lvl1pPr>
          </a:lstStyle>
          <a:p>
            <a:r>
              <a:rPr lang="en-US" dirty="0"/>
              <a:t>PRESENTATION TITLE</a:t>
            </a:r>
            <a:br>
              <a:rPr lang="en-US" dirty="0"/>
            </a:br>
            <a:r>
              <a:rPr lang="en-US" dirty="0"/>
              <a:t>POPPINS REGULAR, 68PT</a:t>
            </a:r>
            <a:br>
              <a:rPr lang="en-US" dirty="0"/>
            </a:br>
            <a:r>
              <a:rPr lang="en-US" dirty="0"/>
              <a:t>UPPERCASE</a:t>
            </a:r>
          </a:p>
        </p:txBody>
      </p:sp>
      <p:pic>
        <p:nvPicPr>
          <p:cNvPr id="10" name="Picture 9" descr="A close up of a logo&#10;&#10;AI-generated content may be incorrect.">
            <a:extLst>
              <a:ext uri="{FF2B5EF4-FFF2-40B4-BE49-F238E27FC236}">
                <a16:creationId xmlns:a16="http://schemas.microsoft.com/office/drawing/2014/main" id="{F13B98EC-4A52-8453-0865-38D426D89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547" y="127625"/>
            <a:ext cx="1961065" cy="759014"/>
          </a:xfrm>
          <a:prstGeom prst="rect">
            <a:avLst/>
          </a:prstGeom>
        </p:spPr>
      </p:pic>
      <p:sp>
        <p:nvSpPr>
          <p:cNvPr id="2" name="Footer Placeholder 4">
            <a:extLst>
              <a:ext uri="{FF2B5EF4-FFF2-40B4-BE49-F238E27FC236}">
                <a16:creationId xmlns:a16="http://schemas.microsoft.com/office/drawing/2014/main" id="{BE49C1BD-8027-9120-97D3-819D7BA02309}"/>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dirty="0"/>
              <a:t>© 2025 Solstice Advanced Materials Inc.</a:t>
            </a:r>
          </a:p>
        </p:txBody>
      </p:sp>
    </p:spTree>
    <p:extLst>
      <p:ext uri="{BB962C8B-B14F-4D97-AF65-F5344CB8AC3E}">
        <p14:creationId xmlns:p14="http://schemas.microsoft.com/office/powerpoint/2010/main" val="2117406070"/>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30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90728F-D0BF-7571-E6A1-FBA1DB3B5629}"/>
              </a:ext>
            </a:extLst>
          </p:cNvPr>
          <p:cNvSpPr>
            <a:spLocks noGrp="1"/>
          </p:cNvSpPr>
          <p:nvPr>
            <p:ph type="subTitle" idx="1" hasCustomPrompt="1"/>
          </p:nvPr>
        </p:nvSpPr>
        <p:spPr>
          <a:xfrm>
            <a:off x="322984" y="3021014"/>
            <a:ext cx="3588615" cy="289650"/>
          </a:xfrm>
        </p:spPr>
        <p:txBody>
          <a:bodyPr/>
          <a:lstStyle>
            <a:lvl1pPr marL="0" indent="0" algn="l">
              <a:buNone/>
              <a:defRPr sz="1200" b="1"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315914"/>
            <a:ext cx="3588615" cy="2386189"/>
          </a:xfrm>
          <a:prstGeom prst="rect">
            <a:avLst/>
          </a:prstGeom>
        </p:spPr>
        <p:txBody>
          <a:bodyPr vert="horz" lIns="0" tIns="0" rIns="0" bIns="0" rtlCol="0" anchor="t" anchorCtr="0">
            <a:noAutofit/>
          </a:bodyPr>
          <a:lstStyle>
            <a:lvl1pPr>
              <a:defRPr sz="3200">
                <a:solidFill>
                  <a:schemeClr val="tx1"/>
                </a:solidFill>
              </a:defRPr>
            </a:lvl1pPr>
          </a:lstStyle>
          <a:p>
            <a:r>
              <a:rPr lang="en-US"/>
              <a:t>SECTION DIVIDER</a:t>
            </a:r>
          </a:p>
        </p:txBody>
      </p:sp>
      <p:sp>
        <p:nvSpPr>
          <p:cNvPr id="6" name="Picture Placeholder 5">
            <a:extLst>
              <a:ext uri="{FF2B5EF4-FFF2-40B4-BE49-F238E27FC236}">
                <a16:creationId xmlns:a16="http://schemas.microsoft.com/office/drawing/2014/main" id="{2D1E642E-7A54-DEB3-D4C7-63A7A55BE260}"/>
              </a:ext>
            </a:extLst>
          </p:cNvPr>
          <p:cNvSpPr>
            <a:spLocks noGrp="1"/>
          </p:cNvSpPr>
          <p:nvPr>
            <p:ph type="pic" sz="quarter" idx="10"/>
          </p:nvPr>
        </p:nvSpPr>
        <p:spPr>
          <a:xfrm>
            <a:off x="4305301" y="315914"/>
            <a:ext cx="7564438" cy="6222999"/>
          </a:xfrm>
          <a:prstGeom prst="roundRect">
            <a:avLst>
              <a:gd name="adj" fmla="val 2883"/>
            </a:avLst>
          </a:prstGeom>
          <a:noFill/>
        </p:spPr>
        <p:txBody>
          <a:bodyPr anchor="ctr" anchorCtr="0"/>
          <a:lstStyle>
            <a:lvl1pPr marL="0" indent="0" algn="ctr">
              <a:buNone/>
              <a:defRPr/>
            </a:lvl1pPr>
          </a:lstStyle>
          <a:p>
            <a:r>
              <a:rPr lang="en-US"/>
              <a:t>Click icon to add picture</a:t>
            </a:r>
          </a:p>
        </p:txBody>
      </p:sp>
      <p:sp>
        <p:nvSpPr>
          <p:cNvPr id="9" name="Text Placeholder 15">
            <a:extLst>
              <a:ext uri="{FF2B5EF4-FFF2-40B4-BE49-F238E27FC236}">
                <a16:creationId xmlns:a16="http://schemas.microsoft.com/office/drawing/2014/main" id="{2A23F558-1BAB-F8E1-642F-F20D1DDF1455}"/>
              </a:ext>
            </a:extLst>
          </p:cNvPr>
          <p:cNvSpPr>
            <a:spLocks noGrp="1"/>
          </p:cNvSpPr>
          <p:nvPr>
            <p:ph type="body" sz="quarter" idx="11" hasCustomPrompt="1"/>
          </p:nvPr>
        </p:nvSpPr>
        <p:spPr>
          <a:xfrm>
            <a:off x="8406460" y="6085539"/>
            <a:ext cx="3189891" cy="237702"/>
          </a:xfrm>
        </p:spPr>
        <p:txBody>
          <a:bodyPr anchor="b" anchorCtr="0"/>
          <a:lstStyle>
            <a:lvl1pPr marL="0" indent="0" algn="r">
              <a:buNone/>
              <a:defRPr sz="9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Picture caption goes here</a:t>
            </a:r>
          </a:p>
        </p:txBody>
      </p:sp>
      <p:sp>
        <p:nvSpPr>
          <p:cNvPr id="2" name="Footer Placeholder 4">
            <a:extLst>
              <a:ext uri="{FF2B5EF4-FFF2-40B4-BE49-F238E27FC236}">
                <a16:creationId xmlns:a16="http://schemas.microsoft.com/office/drawing/2014/main" id="{5C4F417D-566E-90E5-064E-66C423A7AA60}"/>
              </a:ext>
            </a:extLst>
          </p:cNvPr>
          <p:cNvSpPr>
            <a:spLocks noGrp="1"/>
          </p:cNvSpPr>
          <p:nvPr>
            <p:ph type="ftr" sz="quarter" idx="3"/>
          </p:nvPr>
        </p:nvSpPr>
        <p:spPr>
          <a:xfrm>
            <a:off x="322985" y="6362065"/>
            <a:ext cx="3588614"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a:t>© 2025 Solstice Advanced Materials Inc.</a:t>
            </a:r>
            <a:endParaRPr lang="en-US" dirty="0"/>
          </a:p>
        </p:txBody>
      </p:sp>
    </p:spTree>
    <p:extLst>
      <p:ext uri="{BB962C8B-B14F-4D97-AF65-F5344CB8AC3E}">
        <p14:creationId xmlns:p14="http://schemas.microsoft.com/office/powerpoint/2010/main" val="273180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1"/>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BE2CC21E-349C-C63B-EA67-21238B68A0A8}"/>
              </a:ext>
            </a:extLst>
          </p:cNvPr>
          <p:cNvSpPr>
            <a:spLocks noGrp="1"/>
          </p:cNvSpPr>
          <p:nvPr>
            <p:ph type="pic" sz="quarter" idx="10"/>
          </p:nvPr>
        </p:nvSpPr>
        <p:spPr>
          <a:xfrm>
            <a:off x="4305301" y="315914"/>
            <a:ext cx="7564438" cy="6222999"/>
          </a:xfrm>
          <a:prstGeom prst="roundRect">
            <a:avLst>
              <a:gd name="adj" fmla="val 2883"/>
            </a:avLst>
          </a:prstGeom>
          <a:noFill/>
        </p:spPr>
        <p:txBody>
          <a:bodyPr anchor="ctr" anchorCtr="0"/>
          <a:lstStyle>
            <a:lvl1pPr marL="0" indent="0" algn="ctr">
              <a:buNone/>
              <a:defRPr/>
            </a:lvl1pPr>
          </a:lstStyle>
          <a:p>
            <a:r>
              <a:rPr lang="en-US"/>
              <a:t>Click icon to add picture</a:t>
            </a:r>
          </a:p>
        </p:txBody>
      </p:sp>
      <p:sp>
        <p:nvSpPr>
          <p:cNvPr id="9" name="Text Placeholder 15">
            <a:extLst>
              <a:ext uri="{FF2B5EF4-FFF2-40B4-BE49-F238E27FC236}">
                <a16:creationId xmlns:a16="http://schemas.microsoft.com/office/drawing/2014/main" id="{2A23F558-1BAB-F8E1-642F-F20D1DDF1455}"/>
              </a:ext>
            </a:extLst>
          </p:cNvPr>
          <p:cNvSpPr>
            <a:spLocks noGrp="1"/>
          </p:cNvSpPr>
          <p:nvPr>
            <p:ph type="body" sz="quarter" idx="11" hasCustomPrompt="1"/>
          </p:nvPr>
        </p:nvSpPr>
        <p:spPr>
          <a:xfrm>
            <a:off x="8406460" y="6085539"/>
            <a:ext cx="3189891" cy="237702"/>
          </a:xfrm>
        </p:spPr>
        <p:txBody>
          <a:bodyPr anchor="b" anchorCtr="0"/>
          <a:lstStyle>
            <a:lvl1pPr marL="0" indent="0" algn="r">
              <a:buNone/>
              <a:defRPr sz="9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Picture caption goes here</a:t>
            </a:r>
          </a:p>
        </p:txBody>
      </p:sp>
      <p:sp>
        <p:nvSpPr>
          <p:cNvPr id="2" name="Subtitle 2">
            <a:extLst>
              <a:ext uri="{FF2B5EF4-FFF2-40B4-BE49-F238E27FC236}">
                <a16:creationId xmlns:a16="http://schemas.microsoft.com/office/drawing/2014/main" id="{76C5D6D5-B66D-F239-D64E-E6D6112E292E}"/>
              </a:ext>
            </a:extLst>
          </p:cNvPr>
          <p:cNvSpPr>
            <a:spLocks noGrp="1"/>
          </p:cNvSpPr>
          <p:nvPr>
            <p:ph type="subTitle" idx="1" hasCustomPrompt="1"/>
          </p:nvPr>
        </p:nvSpPr>
        <p:spPr>
          <a:xfrm>
            <a:off x="322986" y="3021014"/>
            <a:ext cx="3588614" cy="289650"/>
          </a:xfrm>
        </p:spPr>
        <p:txBody>
          <a:bodyPr/>
          <a:lstStyle>
            <a:lvl1pPr marL="0" indent="0" algn="l">
              <a:buNone/>
              <a:defRPr sz="1200" b="1"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Eyebrow</a:t>
            </a:r>
          </a:p>
        </p:txBody>
      </p:sp>
      <p:sp>
        <p:nvSpPr>
          <p:cNvPr id="4" name="Title Placeholder 1">
            <a:extLst>
              <a:ext uri="{FF2B5EF4-FFF2-40B4-BE49-F238E27FC236}">
                <a16:creationId xmlns:a16="http://schemas.microsoft.com/office/drawing/2014/main" id="{BB6A1412-7AFC-744E-08C1-F380F6963D26}"/>
              </a:ext>
            </a:extLst>
          </p:cNvPr>
          <p:cNvSpPr>
            <a:spLocks noGrp="1"/>
          </p:cNvSpPr>
          <p:nvPr>
            <p:ph type="title" hasCustomPrompt="1"/>
          </p:nvPr>
        </p:nvSpPr>
        <p:spPr>
          <a:xfrm>
            <a:off x="322985" y="3429000"/>
            <a:ext cx="3588615" cy="2839070"/>
          </a:xfrm>
          <a:prstGeom prst="rect">
            <a:avLst/>
          </a:prstGeom>
        </p:spPr>
        <p:txBody>
          <a:bodyPr vert="horz" lIns="0" tIns="0" rIns="0" bIns="0" rtlCol="0" anchor="t" anchorCtr="0">
            <a:noAutofit/>
          </a:bodyPr>
          <a:lstStyle>
            <a:lvl1pPr>
              <a:defRPr sz="3200">
                <a:solidFill>
                  <a:schemeClr val="tx1"/>
                </a:solidFill>
              </a:defRPr>
            </a:lvl1pPr>
          </a:lstStyle>
          <a:p>
            <a:r>
              <a:rPr lang="en-US"/>
              <a:t>SECTION DIVIDER</a:t>
            </a:r>
          </a:p>
        </p:txBody>
      </p:sp>
      <p:sp>
        <p:nvSpPr>
          <p:cNvPr id="3" name="Footer Placeholder 4">
            <a:extLst>
              <a:ext uri="{FF2B5EF4-FFF2-40B4-BE49-F238E27FC236}">
                <a16:creationId xmlns:a16="http://schemas.microsoft.com/office/drawing/2014/main" id="{15578850-ABFE-5CD2-1A5B-93C001627C60}"/>
              </a:ext>
            </a:extLst>
          </p:cNvPr>
          <p:cNvSpPr>
            <a:spLocks noGrp="1"/>
          </p:cNvSpPr>
          <p:nvPr>
            <p:ph type="ftr" sz="quarter" idx="3"/>
          </p:nvPr>
        </p:nvSpPr>
        <p:spPr>
          <a:xfrm>
            <a:off x="322985" y="6362065"/>
            <a:ext cx="3588614"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a:t>© 2025 Solstice Advanced Materials Inc.</a:t>
            </a:r>
            <a:endParaRPr lang="en-US" dirty="0"/>
          </a:p>
        </p:txBody>
      </p:sp>
    </p:spTree>
    <p:extLst>
      <p:ext uri="{BB962C8B-B14F-4D97-AF65-F5344CB8AC3E}">
        <p14:creationId xmlns:p14="http://schemas.microsoft.com/office/powerpoint/2010/main" val="23692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90728F-D0BF-7571-E6A1-FBA1DB3B5629}"/>
              </a:ext>
            </a:extLst>
          </p:cNvPr>
          <p:cNvSpPr>
            <a:spLocks noGrp="1"/>
          </p:cNvSpPr>
          <p:nvPr>
            <p:ph type="subTitle" idx="1" hasCustomPrompt="1"/>
          </p:nvPr>
        </p:nvSpPr>
        <p:spPr>
          <a:xfrm>
            <a:off x="6304684" y="3021014"/>
            <a:ext cx="5539484" cy="289650"/>
          </a:xfrm>
        </p:spPr>
        <p:txBody>
          <a:bodyPr/>
          <a:lstStyle>
            <a:lvl1pPr marL="0" indent="0" algn="l">
              <a:buNone/>
              <a:defRPr sz="1200" b="1"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6304685" y="315914"/>
            <a:ext cx="5539484" cy="2417012"/>
          </a:xfrm>
          <a:prstGeom prst="rect">
            <a:avLst/>
          </a:prstGeom>
        </p:spPr>
        <p:txBody>
          <a:bodyPr vert="horz" lIns="0" tIns="0" rIns="0" bIns="0" rtlCol="0" anchor="t" anchorCtr="0">
            <a:noAutofit/>
          </a:bodyPr>
          <a:lstStyle>
            <a:lvl1pPr>
              <a:defRPr sz="3200">
                <a:solidFill>
                  <a:schemeClr val="tx1"/>
                </a:solidFill>
              </a:defRPr>
            </a:lvl1pPr>
          </a:lstStyle>
          <a:p>
            <a:r>
              <a:rPr lang="en-US" dirty="0"/>
              <a:t>SECTION DIVIDER</a:t>
            </a:r>
          </a:p>
        </p:txBody>
      </p:sp>
      <p:sp>
        <p:nvSpPr>
          <p:cNvPr id="2" name="Footer Placeholder 4">
            <a:extLst>
              <a:ext uri="{FF2B5EF4-FFF2-40B4-BE49-F238E27FC236}">
                <a16:creationId xmlns:a16="http://schemas.microsoft.com/office/drawing/2014/main" id="{50C8A814-430C-1B62-347F-6CD54CACD546}"/>
              </a:ext>
            </a:extLst>
          </p:cNvPr>
          <p:cNvSpPr>
            <a:spLocks noGrp="1"/>
          </p:cNvSpPr>
          <p:nvPr>
            <p:ph type="ftr" sz="quarter" idx="3"/>
          </p:nvPr>
        </p:nvSpPr>
        <p:spPr>
          <a:xfrm>
            <a:off x="6304684" y="6362065"/>
            <a:ext cx="3588614"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a:t>© 2025 Solstice Advanced Materials Inc.</a:t>
            </a:r>
            <a:endParaRPr lang="en-US" dirty="0"/>
          </a:p>
        </p:txBody>
      </p:sp>
      <p:sp>
        <p:nvSpPr>
          <p:cNvPr id="5" name="Picture Placeholder 5">
            <a:extLst>
              <a:ext uri="{FF2B5EF4-FFF2-40B4-BE49-F238E27FC236}">
                <a16:creationId xmlns:a16="http://schemas.microsoft.com/office/drawing/2014/main" id="{A2419BF1-83C7-9B4B-D261-F6F6EA946DCE}"/>
              </a:ext>
            </a:extLst>
          </p:cNvPr>
          <p:cNvSpPr>
            <a:spLocks noGrp="1"/>
          </p:cNvSpPr>
          <p:nvPr>
            <p:ph type="pic" sz="quarter" idx="10"/>
          </p:nvPr>
        </p:nvSpPr>
        <p:spPr>
          <a:xfrm>
            <a:off x="315913" y="317500"/>
            <a:ext cx="5571401" cy="6222999"/>
          </a:xfrm>
          <a:prstGeom prst="roundRect">
            <a:avLst>
              <a:gd name="adj" fmla="val 3316"/>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2050361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9099BA64-EA3A-DD32-A6B0-280EEF0266DC}"/>
              </a:ext>
            </a:extLst>
          </p:cNvPr>
          <p:cNvSpPr>
            <a:spLocks noGrp="1"/>
          </p:cNvSpPr>
          <p:nvPr>
            <p:ph type="pic" sz="quarter" idx="10"/>
          </p:nvPr>
        </p:nvSpPr>
        <p:spPr>
          <a:xfrm>
            <a:off x="315913" y="317500"/>
            <a:ext cx="5571401" cy="6222999"/>
          </a:xfrm>
          <a:prstGeom prst="roundRect">
            <a:avLst>
              <a:gd name="adj" fmla="val 3316"/>
            </a:avLst>
          </a:prstGeom>
          <a:noFill/>
        </p:spPr>
        <p:txBody>
          <a:bodyPr anchor="ctr" anchorCtr="0"/>
          <a:lstStyle>
            <a:lvl1pPr marL="0" indent="0" algn="ctr">
              <a:buNone/>
              <a:defRPr/>
            </a:lvl1pPr>
          </a:lstStyle>
          <a:p>
            <a:r>
              <a:rPr lang="en-US"/>
              <a:t>Click icon to add picture</a:t>
            </a:r>
          </a:p>
        </p:txBody>
      </p:sp>
      <p:sp>
        <p:nvSpPr>
          <p:cNvPr id="4" name="Subtitle 2">
            <a:extLst>
              <a:ext uri="{FF2B5EF4-FFF2-40B4-BE49-F238E27FC236}">
                <a16:creationId xmlns:a16="http://schemas.microsoft.com/office/drawing/2014/main" id="{B4200963-F2F1-4B11-D788-714EEE029D75}"/>
              </a:ext>
            </a:extLst>
          </p:cNvPr>
          <p:cNvSpPr>
            <a:spLocks noGrp="1"/>
          </p:cNvSpPr>
          <p:nvPr>
            <p:ph type="subTitle" idx="1" hasCustomPrompt="1"/>
          </p:nvPr>
        </p:nvSpPr>
        <p:spPr>
          <a:xfrm>
            <a:off x="6304687" y="3021014"/>
            <a:ext cx="5571399" cy="289650"/>
          </a:xfrm>
        </p:spPr>
        <p:txBody>
          <a:bodyPr/>
          <a:lstStyle>
            <a:lvl1pPr marL="0" indent="0" algn="l">
              <a:buNone/>
              <a:defRPr sz="1200" b="1"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Eyebrow</a:t>
            </a:r>
          </a:p>
        </p:txBody>
      </p:sp>
      <p:sp>
        <p:nvSpPr>
          <p:cNvPr id="5" name="Title Placeholder 1">
            <a:extLst>
              <a:ext uri="{FF2B5EF4-FFF2-40B4-BE49-F238E27FC236}">
                <a16:creationId xmlns:a16="http://schemas.microsoft.com/office/drawing/2014/main" id="{4F995537-E69F-E7E1-2CDA-FA530F268FDE}"/>
              </a:ext>
            </a:extLst>
          </p:cNvPr>
          <p:cNvSpPr>
            <a:spLocks noGrp="1"/>
          </p:cNvSpPr>
          <p:nvPr>
            <p:ph type="title" hasCustomPrompt="1"/>
          </p:nvPr>
        </p:nvSpPr>
        <p:spPr>
          <a:xfrm>
            <a:off x="6304687" y="3429000"/>
            <a:ext cx="5571400" cy="2839070"/>
          </a:xfrm>
          <a:prstGeom prst="rect">
            <a:avLst/>
          </a:prstGeom>
        </p:spPr>
        <p:txBody>
          <a:bodyPr vert="horz" lIns="0" tIns="0" rIns="0" bIns="0" rtlCol="0" anchor="t" anchorCtr="0">
            <a:noAutofit/>
          </a:bodyPr>
          <a:lstStyle>
            <a:lvl1pPr>
              <a:defRPr sz="3200">
                <a:solidFill>
                  <a:schemeClr val="tx1"/>
                </a:solidFill>
              </a:defRPr>
            </a:lvl1pPr>
          </a:lstStyle>
          <a:p>
            <a:r>
              <a:rPr lang="en-US"/>
              <a:t>SECTION DIVIDER</a:t>
            </a:r>
          </a:p>
        </p:txBody>
      </p:sp>
      <p:sp>
        <p:nvSpPr>
          <p:cNvPr id="2" name="Footer Placeholder 4">
            <a:extLst>
              <a:ext uri="{FF2B5EF4-FFF2-40B4-BE49-F238E27FC236}">
                <a16:creationId xmlns:a16="http://schemas.microsoft.com/office/drawing/2014/main" id="{CEBCBEB9-ACB1-57CD-E26C-BCC61143DE9D}"/>
              </a:ext>
            </a:extLst>
          </p:cNvPr>
          <p:cNvSpPr>
            <a:spLocks noGrp="1"/>
          </p:cNvSpPr>
          <p:nvPr>
            <p:ph type="ftr" sz="quarter" idx="3"/>
          </p:nvPr>
        </p:nvSpPr>
        <p:spPr>
          <a:xfrm>
            <a:off x="6304687" y="6362065"/>
            <a:ext cx="3588614"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a:t>© 2025 Solstice Advanced Materials Inc.</a:t>
            </a:r>
            <a:endParaRPr lang="en-US" dirty="0"/>
          </a:p>
        </p:txBody>
      </p:sp>
    </p:spTree>
    <p:extLst>
      <p:ext uri="{BB962C8B-B14F-4D97-AF65-F5344CB8AC3E}">
        <p14:creationId xmlns:p14="http://schemas.microsoft.com/office/powerpoint/2010/main" val="2652883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B6A1412-7AFC-744E-08C1-F380F6963D26}"/>
              </a:ext>
            </a:extLst>
          </p:cNvPr>
          <p:cNvSpPr>
            <a:spLocks noGrp="1"/>
          </p:cNvSpPr>
          <p:nvPr>
            <p:ph type="title" hasCustomPrompt="1"/>
          </p:nvPr>
        </p:nvSpPr>
        <p:spPr>
          <a:xfrm>
            <a:off x="322985" y="3428999"/>
            <a:ext cx="4803197" cy="1937657"/>
          </a:xfrm>
          <a:prstGeom prst="rect">
            <a:avLst/>
          </a:prstGeom>
        </p:spPr>
        <p:txBody>
          <a:bodyPr vert="horz" lIns="0" tIns="0" rIns="0" bIns="0" rtlCol="0" anchor="t" anchorCtr="0">
            <a:noAutofit/>
          </a:bodyPr>
          <a:lstStyle>
            <a:lvl1pPr>
              <a:defRPr sz="4800">
                <a:solidFill>
                  <a:schemeClr val="tx1"/>
                </a:solidFill>
              </a:defRPr>
            </a:lvl1pPr>
          </a:lstStyle>
          <a:p>
            <a:r>
              <a:rPr lang="en-US"/>
              <a:t>SECTION DIVIDER</a:t>
            </a:r>
          </a:p>
        </p:txBody>
      </p:sp>
      <p:sp>
        <p:nvSpPr>
          <p:cNvPr id="7" name="Text Placeholder 6">
            <a:extLst>
              <a:ext uri="{FF2B5EF4-FFF2-40B4-BE49-F238E27FC236}">
                <a16:creationId xmlns:a16="http://schemas.microsoft.com/office/drawing/2014/main" id="{176D856B-C7B5-3B4A-B1BC-55FE5F0F3014}"/>
              </a:ext>
            </a:extLst>
          </p:cNvPr>
          <p:cNvSpPr>
            <a:spLocks noGrp="1"/>
          </p:cNvSpPr>
          <p:nvPr>
            <p:ph type="body" sz="quarter" idx="10" hasCustomPrompt="1"/>
          </p:nvPr>
        </p:nvSpPr>
        <p:spPr>
          <a:xfrm>
            <a:off x="5900738" y="2203631"/>
            <a:ext cx="5969000" cy="3717925"/>
          </a:xfrm>
        </p:spPr>
        <p:txBody>
          <a:bodyPr/>
          <a:lstStyle>
            <a:lvl1pPr algn="r">
              <a:defRPr sz="36000" b="0" i="0">
                <a:latin typeface="+mn-lt"/>
              </a:defRPr>
            </a:lvl1pPr>
            <a:lvl2pPr>
              <a:defRPr sz="33000"/>
            </a:lvl2pPr>
            <a:lvl3pPr>
              <a:defRPr sz="33000"/>
            </a:lvl3pPr>
            <a:lvl4pPr>
              <a:defRPr sz="33000"/>
            </a:lvl4pPr>
            <a:lvl5pPr>
              <a:defRPr sz="33000"/>
            </a:lvl5pPr>
          </a:lstStyle>
          <a:p>
            <a:pPr lvl="0"/>
            <a:r>
              <a:rPr lang="en-US" dirty="0"/>
              <a:t>01</a:t>
            </a:r>
          </a:p>
        </p:txBody>
      </p:sp>
      <p:sp>
        <p:nvSpPr>
          <p:cNvPr id="3" name="Subtitle 2">
            <a:extLst>
              <a:ext uri="{FF2B5EF4-FFF2-40B4-BE49-F238E27FC236}">
                <a16:creationId xmlns:a16="http://schemas.microsoft.com/office/drawing/2014/main" id="{630EC25E-166D-4820-4EFF-7C04374D0B15}"/>
              </a:ext>
            </a:extLst>
          </p:cNvPr>
          <p:cNvSpPr>
            <a:spLocks noGrp="1"/>
          </p:cNvSpPr>
          <p:nvPr>
            <p:ph type="subTitle" idx="1" hasCustomPrompt="1"/>
          </p:nvPr>
        </p:nvSpPr>
        <p:spPr>
          <a:xfrm>
            <a:off x="322986" y="5580535"/>
            <a:ext cx="4803196" cy="289650"/>
          </a:xfrm>
        </p:spPr>
        <p:txBody>
          <a:bodyPr/>
          <a:lstStyle>
            <a:lvl1pPr marL="0" indent="0" algn="l">
              <a:buNone/>
              <a:defRPr sz="1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Description</a:t>
            </a:r>
          </a:p>
        </p:txBody>
      </p:sp>
      <p:sp>
        <p:nvSpPr>
          <p:cNvPr id="10" name="Text Placeholder 9">
            <a:extLst>
              <a:ext uri="{FF2B5EF4-FFF2-40B4-BE49-F238E27FC236}">
                <a16:creationId xmlns:a16="http://schemas.microsoft.com/office/drawing/2014/main" id="{6701FD9F-9701-416D-58C8-BB507236EC5B}"/>
              </a:ext>
            </a:extLst>
          </p:cNvPr>
          <p:cNvSpPr>
            <a:spLocks noGrp="1"/>
          </p:cNvSpPr>
          <p:nvPr>
            <p:ph type="body" sz="quarter" idx="11" hasCustomPrompt="1"/>
          </p:nvPr>
        </p:nvSpPr>
        <p:spPr>
          <a:xfrm>
            <a:off x="315913" y="3021014"/>
            <a:ext cx="4810269" cy="288925"/>
          </a:xfrm>
        </p:spPr>
        <p:txBody>
          <a:bodyPr/>
          <a:lstStyle>
            <a:lvl1pPr>
              <a:defRPr sz="1200"/>
            </a:lvl1pPr>
            <a:lvl2pPr>
              <a:defRPr sz="1200"/>
            </a:lvl2pPr>
            <a:lvl3pPr>
              <a:defRPr sz="1200"/>
            </a:lvl3pPr>
            <a:lvl4pPr>
              <a:defRPr sz="1200"/>
            </a:lvl4pPr>
            <a:lvl5pPr>
              <a:defRPr sz="1200"/>
            </a:lvl5pPr>
          </a:lstStyle>
          <a:p>
            <a:pPr lvl="0"/>
            <a:r>
              <a:rPr lang="en-US"/>
              <a:t>Subtitle</a:t>
            </a:r>
          </a:p>
        </p:txBody>
      </p:sp>
      <p:sp>
        <p:nvSpPr>
          <p:cNvPr id="2" name="Footer Placeholder 4">
            <a:extLst>
              <a:ext uri="{FF2B5EF4-FFF2-40B4-BE49-F238E27FC236}">
                <a16:creationId xmlns:a16="http://schemas.microsoft.com/office/drawing/2014/main" id="{23E1A3F6-37DE-3847-616B-C5E1454121FC}"/>
              </a:ext>
            </a:extLst>
          </p:cNvPr>
          <p:cNvSpPr>
            <a:spLocks noGrp="1"/>
          </p:cNvSpPr>
          <p:nvPr>
            <p:ph type="ftr" sz="quarter" idx="3"/>
          </p:nvPr>
        </p:nvSpPr>
        <p:spPr>
          <a:xfrm>
            <a:off x="322985" y="6362065"/>
            <a:ext cx="3588614"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a:t>© 2025 Solstice Advanced Materials Inc.</a:t>
            </a:r>
            <a:endParaRPr lang="en-US" dirty="0"/>
          </a:p>
        </p:txBody>
      </p:sp>
    </p:spTree>
    <p:extLst>
      <p:ext uri="{BB962C8B-B14F-4D97-AF65-F5344CB8AC3E}">
        <p14:creationId xmlns:p14="http://schemas.microsoft.com/office/powerpoint/2010/main" val="4160869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accent1"/>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804D91DA-994F-E0D3-EE51-00DDF9C1F14A}"/>
              </a:ext>
            </a:extLst>
          </p:cNvPr>
          <p:cNvSpPr>
            <a:spLocks noGrp="1"/>
          </p:cNvSpPr>
          <p:nvPr>
            <p:ph type="body" sz="quarter" idx="10" hasCustomPrompt="1"/>
          </p:nvPr>
        </p:nvSpPr>
        <p:spPr>
          <a:xfrm>
            <a:off x="5900738" y="2203631"/>
            <a:ext cx="5969000" cy="3717925"/>
          </a:xfrm>
        </p:spPr>
        <p:txBody>
          <a:bodyPr/>
          <a:lstStyle>
            <a:lvl1pPr algn="r">
              <a:defRPr sz="36000" b="0" i="0">
                <a:solidFill>
                  <a:schemeClr val="bg1"/>
                </a:solidFill>
                <a:latin typeface="+mn-lt"/>
              </a:defRPr>
            </a:lvl1pPr>
            <a:lvl2pPr>
              <a:defRPr sz="33000"/>
            </a:lvl2pPr>
            <a:lvl3pPr>
              <a:defRPr sz="33000"/>
            </a:lvl3pPr>
            <a:lvl4pPr>
              <a:defRPr sz="33000"/>
            </a:lvl4pPr>
            <a:lvl5pPr>
              <a:defRPr sz="33000"/>
            </a:lvl5pPr>
          </a:lstStyle>
          <a:p>
            <a:pPr lvl="0"/>
            <a:r>
              <a:rPr lang="en-US" dirty="0"/>
              <a:t>01</a:t>
            </a:r>
          </a:p>
        </p:txBody>
      </p:sp>
      <p:sp>
        <p:nvSpPr>
          <p:cNvPr id="5" name="Title Placeholder 1">
            <a:extLst>
              <a:ext uri="{FF2B5EF4-FFF2-40B4-BE49-F238E27FC236}">
                <a16:creationId xmlns:a16="http://schemas.microsoft.com/office/drawing/2014/main" id="{2475CDBF-BDDC-EEA0-7AAB-F37316DF1641}"/>
              </a:ext>
            </a:extLst>
          </p:cNvPr>
          <p:cNvSpPr>
            <a:spLocks noGrp="1"/>
          </p:cNvSpPr>
          <p:nvPr>
            <p:ph type="title" hasCustomPrompt="1"/>
          </p:nvPr>
        </p:nvSpPr>
        <p:spPr>
          <a:xfrm>
            <a:off x="322985" y="3428999"/>
            <a:ext cx="4803197" cy="1937657"/>
          </a:xfrm>
          <a:prstGeom prst="rect">
            <a:avLst/>
          </a:prstGeom>
        </p:spPr>
        <p:txBody>
          <a:bodyPr vert="horz" lIns="0" tIns="0" rIns="0" bIns="0" rtlCol="0" anchor="t" anchorCtr="0">
            <a:noAutofit/>
          </a:bodyPr>
          <a:lstStyle>
            <a:lvl1pPr>
              <a:defRPr sz="4800">
                <a:solidFill>
                  <a:schemeClr val="bg1"/>
                </a:solidFill>
              </a:defRPr>
            </a:lvl1pPr>
          </a:lstStyle>
          <a:p>
            <a:r>
              <a:rPr lang="en-US"/>
              <a:t>SECTION DIVIDER</a:t>
            </a:r>
          </a:p>
        </p:txBody>
      </p:sp>
      <p:sp>
        <p:nvSpPr>
          <p:cNvPr id="6" name="Subtitle 2">
            <a:extLst>
              <a:ext uri="{FF2B5EF4-FFF2-40B4-BE49-F238E27FC236}">
                <a16:creationId xmlns:a16="http://schemas.microsoft.com/office/drawing/2014/main" id="{0241BBEC-F2B3-8AA2-0B1C-013359D3F291}"/>
              </a:ext>
            </a:extLst>
          </p:cNvPr>
          <p:cNvSpPr>
            <a:spLocks noGrp="1"/>
          </p:cNvSpPr>
          <p:nvPr>
            <p:ph type="subTitle" idx="1" hasCustomPrompt="1"/>
          </p:nvPr>
        </p:nvSpPr>
        <p:spPr>
          <a:xfrm>
            <a:off x="322986" y="5580535"/>
            <a:ext cx="4803196" cy="289650"/>
          </a:xfrm>
        </p:spPr>
        <p:txBody>
          <a:bodyPr/>
          <a:lstStyle>
            <a:lvl1pPr marL="0" indent="0" algn="l">
              <a:buNone/>
              <a:defRPr sz="12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Description</a:t>
            </a:r>
          </a:p>
        </p:txBody>
      </p:sp>
      <p:sp>
        <p:nvSpPr>
          <p:cNvPr id="8" name="Text Placeholder 9">
            <a:extLst>
              <a:ext uri="{FF2B5EF4-FFF2-40B4-BE49-F238E27FC236}">
                <a16:creationId xmlns:a16="http://schemas.microsoft.com/office/drawing/2014/main" id="{663934E4-A83A-BEF4-74E9-4F48937C74D9}"/>
              </a:ext>
            </a:extLst>
          </p:cNvPr>
          <p:cNvSpPr>
            <a:spLocks noGrp="1"/>
          </p:cNvSpPr>
          <p:nvPr>
            <p:ph type="body" sz="quarter" idx="11" hasCustomPrompt="1"/>
          </p:nvPr>
        </p:nvSpPr>
        <p:spPr>
          <a:xfrm>
            <a:off x="315913" y="3021014"/>
            <a:ext cx="4810269" cy="288925"/>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US"/>
              <a:t>Subtitle</a:t>
            </a:r>
          </a:p>
        </p:txBody>
      </p:sp>
      <p:sp>
        <p:nvSpPr>
          <p:cNvPr id="3" name="Footer Placeholder 4">
            <a:extLst>
              <a:ext uri="{FF2B5EF4-FFF2-40B4-BE49-F238E27FC236}">
                <a16:creationId xmlns:a16="http://schemas.microsoft.com/office/drawing/2014/main" id="{A167160C-7FBF-2BB6-EAB0-3992350BAA9D}"/>
              </a:ext>
            </a:extLst>
          </p:cNvPr>
          <p:cNvSpPr>
            <a:spLocks noGrp="1"/>
          </p:cNvSpPr>
          <p:nvPr>
            <p:ph type="ftr" sz="quarter" idx="3"/>
          </p:nvPr>
        </p:nvSpPr>
        <p:spPr>
          <a:xfrm>
            <a:off x="322985" y="6362065"/>
            <a:ext cx="3588614"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a:t>© 2025 Solstice Advanced Materials Inc.</a:t>
            </a:r>
            <a:endParaRPr lang="en-US" dirty="0"/>
          </a:p>
        </p:txBody>
      </p:sp>
    </p:spTree>
    <p:extLst>
      <p:ext uri="{BB962C8B-B14F-4D97-AF65-F5344CB8AC3E}">
        <p14:creationId xmlns:p14="http://schemas.microsoft.com/office/powerpoint/2010/main" val="850645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lvl1pPr>
          </a:lstStyle>
          <a:p>
            <a:r>
              <a:rPr lang="en-US"/>
              <a:t>CLICK TO EDIT MASTER TITLE STYLE</a:t>
            </a:r>
            <a:br>
              <a:rPr lang="en-US"/>
            </a:br>
            <a:br>
              <a:rPr lang="en-US"/>
            </a:br>
            <a:endParaRPr lang="en-US"/>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Tree>
    <p:extLst>
      <p:ext uri="{BB962C8B-B14F-4D97-AF65-F5344CB8AC3E}">
        <p14:creationId xmlns:p14="http://schemas.microsoft.com/office/powerpoint/2010/main" val="4008819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ontent Pic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320040" y="315914"/>
            <a:ext cx="5571402" cy="955472"/>
          </a:xfrm>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20040" y="1529400"/>
            <a:ext cx="5571402" cy="4570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
        <p:nvSpPr>
          <p:cNvPr id="8" name="Picture Placeholder 5">
            <a:extLst>
              <a:ext uri="{FF2B5EF4-FFF2-40B4-BE49-F238E27FC236}">
                <a16:creationId xmlns:a16="http://schemas.microsoft.com/office/drawing/2014/main" id="{E62688F7-F7F1-1243-0AF0-39936FE908BA}"/>
              </a:ext>
            </a:extLst>
          </p:cNvPr>
          <p:cNvSpPr>
            <a:spLocks noGrp="1"/>
          </p:cNvSpPr>
          <p:nvPr>
            <p:ph type="pic" sz="quarter" idx="14"/>
          </p:nvPr>
        </p:nvSpPr>
        <p:spPr>
          <a:xfrm>
            <a:off x="6297613" y="313371"/>
            <a:ext cx="5571402" cy="5786983"/>
          </a:xfrm>
          <a:prstGeom prst="roundRect">
            <a:avLst>
              <a:gd name="adj" fmla="val 3045"/>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720377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Content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6304685" y="315914"/>
            <a:ext cx="5568696" cy="955472"/>
          </a:xfrm>
        </p:spPr>
        <p:txBody>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6297613" y="1529400"/>
            <a:ext cx="5568696" cy="4570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
        <p:nvSpPr>
          <p:cNvPr id="8" name="Picture Placeholder 5">
            <a:extLst>
              <a:ext uri="{FF2B5EF4-FFF2-40B4-BE49-F238E27FC236}">
                <a16:creationId xmlns:a16="http://schemas.microsoft.com/office/drawing/2014/main" id="{E62688F7-F7F1-1243-0AF0-39936FE908BA}"/>
              </a:ext>
            </a:extLst>
          </p:cNvPr>
          <p:cNvSpPr>
            <a:spLocks noGrp="1"/>
          </p:cNvSpPr>
          <p:nvPr>
            <p:ph type="pic" sz="quarter" idx="14"/>
          </p:nvPr>
        </p:nvSpPr>
        <p:spPr>
          <a:xfrm>
            <a:off x="335423" y="313371"/>
            <a:ext cx="5571402" cy="5786983"/>
          </a:xfrm>
          <a:prstGeom prst="roundRect">
            <a:avLst>
              <a:gd name="adj" fmla="val 3149"/>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3339549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 Column Content Pic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322985" y="315914"/>
            <a:ext cx="7564319" cy="955472"/>
          </a:xfrm>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3" y="1529400"/>
            <a:ext cx="7564319" cy="41210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
        <p:nvSpPr>
          <p:cNvPr id="4" name="Picture Placeholder 5">
            <a:extLst>
              <a:ext uri="{FF2B5EF4-FFF2-40B4-BE49-F238E27FC236}">
                <a16:creationId xmlns:a16="http://schemas.microsoft.com/office/drawing/2014/main" id="{52E9BB75-8ADB-2B5F-1061-591F7FA0EB3E}"/>
              </a:ext>
            </a:extLst>
          </p:cNvPr>
          <p:cNvSpPr>
            <a:spLocks noGrp="1"/>
          </p:cNvSpPr>
          <p:nvPr>
            <p:ph type="pic" sz="quarter" idx="14"/>
          </p:nvPr>
        </p:nvSpPr>
        <p:spPr>
          <a:xfrm>
            <a:off x="8285163" y="313371"/>
            <a:ext cx="3590924" cy="5786983"/>
          </a:xfrm>
          <a:prstGeom prst="roundRect">
            <a:avLst>
              <a:gd name="adj" fmla="val 5130"/>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182134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Bottom Logo Platinum">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90728F-D0BF-7571-E6A1-FBA1DB3B5629}"/>
              </a:ext>
            </a:extLst>
          </p:cNvPr>
          <p:cNvSpPr>
            <a:spLocks noGrp="1"/>
          </p:cNvSpPr>
          <p:nvPr>
            <p:ph type="subTitle" idx="1" hasCustomPrompt="1"/>
          </p:nvPr>
        </p:nvSpPr>
        <p:spPr>
          <a:xfrm>
            <a:off x="322986" y="315914"/>
            <a:ext cx="1601788" cy="289650"/>
          </a:xfrm>
        </p:spPr>
        <p:txBody>
          <a:bodyPr/>
          <a:lstStyle>
            <a:lvl1pPr marL="0" indent="0" algn="l">
              <a:buNone/>
              <a:defRPr sz="1200" b="1"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723900"/>
            <a:ext cx="7962177" cy="2839070"/>
          </a:xfrm>
          <a:prstGeom prst="rect">
            <a:avLst/>
          </a:prstGeom>
        </p:spPr>
        <p:txBody>
          <a:bodyPr vert="horz" lIns="0" tIns="0" rIns="0" bIns="0" rtlCol="0" anchor="t" anchorCtr="0">
            <a:noAutofit/>
          </a:bodyPr>
          <a:lstStyle>
            <a:lvl1pPr>
              <a:defRPr spc="-150">
                <a:solidFill>
                  <a:schemeClr val="tx1"/>
                </a:solidFill>
              </a:defRPr>
            </a:lvl1pPr>
          </a:lstStyle>
          <a:p>
            <a:r>
              <a:rPr lang="en-US"/>
              <a:t>PRESENTATION TITLE</a:t>
            </a:r>
            <a:br>
              <a:rPr lang="en-US"/>
            </a:br>
            <a:r>
              <a:rPr lang="en-US"/>
              <a:t>POPPINS REGULAR, 48PT</a:t>
            </a:r>
            <a:br>
              <a:rPr lang="en-US"/>
            </a:br>
            <a:r>
              <a:rPr lang="en-US"/>
              <a:t>UPPERCASE</a:t>
            </a:r>
          </a:p>
        </p:txBody>
      </p:sp>
      <p:sp>
        <p:nvSpPr>
          <p:cNvPr id="13" name="Text Placeholder 8">
            <a:extLst>
              <a:ext uri="{FF2B5EF4-FFF2-40B4-BE49-F238E27FC236}">
                <a16:creationId xmlns:a16="http://schemas.microsoft.com/office/drawing/2014/main" id="{D714B560-E652-02D5-B45B-3392037AB6A0}"/>
              </a:ext>
            </a:extLst>
          </p:cNvPr>
          <p:cNvSpPr>
            <a:spLocks noGrp="1"/>
          </p:cNvSpPr>
          <p:nvPr>
            <p:ph type="body" sz="quarter" idx="11" hasCustomPrompt="1"/>
          </p:nvPr>
        </p:nvSpPr>
        <p:spPr>
          <a:xfrm>
            <a:off x="10271125" y="736600"/>
            <a:ext cx="1597889" cy="571500"/>
          </a:xfrm>
        </p:spPr>
        <p:txBody>
          <a:bodyPr/>
          <a:lstStyle>
            <a:lvl1pPr>
              <a:defRPr b="0" i="0">
                <a:solidFill>
                  <a:schemeClr val="tx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a:t>
            </a:r>
            <a:br>
              <a:rPr lang="en-US"/>
            </a:br>
            <a:r>
              <a:rPr lang="en-US"/>
              <a:t>Last name</a:t>
            </a:r>
          </a:p>
        </p:txBody>
      </p:sp>
      <p:sp>
        <p:nvSpPr>
          <p:cNvPr id="14" name="Text Placeholder 4">
            <a:extLst>
              <a:ext uri="{FF2B5EF4-FFF2-40B4-BE49-F238E27FC236}">
                <a16:creationId xmlns:a16="http://schemas.microsoft.com/office/drawing/2014/main" id="{D5EBD169-65A1-1A12-E969-4FF28337A5BD}"/>
              </a:ext>
            </a:extLst>
          </p:cNvPr>
          <p:cNvSpPr>
            <a:spLocks noGrp="1"/>
          </p:cNvSpPr>
          <p:nvPr>
            <p:ph type="body" sz="quarter" idx="12" hasCustomPrompt="1"/>
          </p:nvPr>
        </p:nvSpPr>
        <p:spPr>
          <a:xfrm>
            <a:off x="10271125" y="1397000"/>
            <a:ext cx="1598613" cy="482600"/>
          </a:xfrm>
        </p:spPr>
        <p:txBody>
          <a:bodyPr/>
          <a:lstStyle>
            <a:lvl1pPr>
              <a:defRPr sz="12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Role</a:t>
            </a:r>
          </a:p>
        </p:txBody>
      </p:sp>
      <p:pic>
        <p:nvPicPr>
          <p:cNvPr id="6" name="Picture 5" descr="A close up of a logo&#10;&#10;AI-generated content may be incorrect.">
            <a:extLst>
              <a:ext uri="{FF2B5EF4-FFF2-40B4-BE49-F238E27FC236}">
                <a16:creationId xmlns:a16="http://schemas.microsoft.com/office/drawing/2014/main" id="{08729FF8-8560-79AF-BB01-87C5D768E7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547" y="5961755"/>
            <a:ext cx="1961065" cy="759014"/>
          </a:xfrm>
          <a:prstGeom prst="rect">
            <a:avLst/>
          </a:prstGeom>
        </p:spPr>
      </p:pic>
      <p:sp>
        <p:nvSpPr>
          <p:cNvPr id="2" name="Footer Placeholder 4">
            <a:extLst>
              <a:ext uri="{FF2B5EF4-FFF2-40B4-BE49-F238E27FC236}">
                <a16:creationId xmlns:a16="http://schemas.microsoft.com/office/drawing/2014/main" id="{5899E42F-7A8D-9FBA-4258-835C342F443A}"/>
              </a:ext>
            </a:extLst>
          </p:cNvPr>
          <p:cNvSpPr>
            <a:spLocks noGrp="1"/>
          </p:cNvSpPr>
          <p:nvPr>
            <p:ph type="ftr" sz="quarter" idx="3"/>
          </p:nvPr>
        </p:nvSpPr>
        <p:spPr>
          <a:xfrm>
            <a:off x="6285174" y="6362065"/>
            <a:ext cx="5583840" cy="182563"/>
          </a:xfrm>
          <a:prstGeom prst="rect">
            <a:avLst/>
          </a:prstGeom>
        </p:spPr>
        <p:txBody>
          <a:bodyPr vert="horz" lIns="0" tIns="0" rIns="0" bIns="0" rtlCol="0" anchor="b" anchorCtr="0"/>
          <a:lstStyle>
            <a:lvl1pPr algn="r">
              <a:defRPr sz="1000" b="0" i="0">
                <a:solidFill>
                  <a:schemeClr val="tx1"/>
                </a:solidFill>
                <a:latin typeface="+mn-lt"/>
              </a:defRPr>
            </a:lvl1pPr>
          </a:lstStyle>
          <a:p>
            <a:pPr algn="r"/>
            <a:r>
              <a:rPr lang="en-US" dirty="0"/>
              <a:t>© 2025 Solstice Advanced Materials Inc.</a:t>
            </a:r>
          </a:p>
        </p:txBody>
      </p:sp>
    </p:spTree>
    <p:extLst>
      <p:ext uri="{BB962C8B-B14F-4D97-AF65-F5344CB8AC3E}">
        <p14:creationId xmlns:p14="http://schemas.microsoft.com/office/powerpoint/2010/main" val="2377619286"/>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30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 Column Content Pic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4312372" y="315914"/>
            <a:ext cx="7564319" cy="955472"/>
          </a:xfrm>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4305300" y="1529400"/>
            <a:ext cx="7564319" cy="41210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a:xfrm>
            <a:off x="322985" y="6362065"/>
            <a:ext cx="5583840" cy="182563"/>
          </a:xfrm>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
        <p:nvSpPr>
          <p:cNvPr id="8" name="Picture Placeholder 5">
            <a:extLst>
              <a:ext uri="{FF2B5EF4-FFF2-40B4-BE49-F238E27FC236}">
                <a16:creationId xmlns:a16="http://schemas.microsoft.com/office/drawing/2014/main" id="{5CA93521-41A9-37EF-0770-D56E5469FE2E}"/>
              </a:ext>
            </a:extLst>
          </p:cNvPr>
          <p:cNvSpPr>
            <a:spLocks noGrp="1"/>
          </p:cNvSpPr>
          <p:nvPr>
            <p:ph type="pic" sz="quarter" idx="15"/>
          </p:nvPr>
        </p:nvSpPr>
        <p:spPr>
          <a:xfrm>
            <a:off x="322985" y="313371"/>
            <a:ext cx="3590924" cy="5786983"/>
          </a:xfrm>
          <a:prstGeom prst="roundRect">
            <a:avLst>
              <a:gd name="adj" fmla="val 5130"/>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4275930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322985" y="315914"/>
            <a:ext cx="11557087" cy="955472"/>
          </a:xfrm>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3" y="1529400"/>
            <a:ext cx="5583237" cy="464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
        <p:nvSpPr>
          <p:cNvPr id="4" name="Content Placeholder 2">
            <a:extLst>
              <a:ext uri="{FF2B5EF4-FFF2-40B4-BE49-F238E27FC236}">
                <a16:creationId xmlns:a16="http://schemas.microsoft.com/office/drawing/2014/main" id="{EF948BE7-9AA3-B444-06AF-F2767ECC0D6F}"/>
              </a:ext>
            </a:extLst>
          </p:cNvPr>
          <p:cNvSpPr>
            <a:spLocks noGrp="1"/>
          </p:cNvSpPr>
          <p:nvPr>
            <p:ph idx="13"/>
          </p:nvPr>
        </p:nvSpPr>
        <p:spPr>
          <a:xfrm>
            <a:off x="6296835" y="1529400"/>
            <a:ext cx="5583237" cy="464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5623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w/Pics Platin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322985" y="3021014"/>
            <a:ext cx="5583237" cy="955472"/>
          </a:xfrm>
        </p:spPr>
        <p:txBody>
          <a:bodyPr/>
          <a:lstStyle>
            <a:lvl1pPr>
              <a:defRPr sz="28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3" y="4234501"/>
            <a:ext cx="5583237" cy="1853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
        <p:nvSpPr>
          <p:cNvPr id="4" name="Content Placeholder 2">
            <a:extLst>
              <a:ext uri="{FF2B5EF4-FFF2-40B4-BE49-F238E27FC236}">
                <a16:creationId xmlns:a16="http://schemas.microsoft.com/office/drawing/2014/main" id="{EF948BE7-9AA3-B444-06AF-F2767ECC0D6F}"/>
              </a:ext>
            </a:extLst>
          </p:cNvPr>
          <p:cNvSpPr>
            <a:spLocks noGrp="1"/>
          </p:cNvSpPr>
          <p:nvPr>
            <p:ph idx="13"/>
          </p:nvPr>
        </p:nvSpPr>
        <p:spPr>
          <a:xfrm>
            <a:off x="6296835" y="4234501"/>
            <a:ext cx="5583237" cy="18534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510ABF8E-B793-2B4A-1149-D8D0903C6041}"/>
              </a:ext>
            </a:extLst>
          </p:cNvPr>
          <p:cNvSpPr>
            <a:spLocks noGrp="1"/>
          </p:cNvSpPr>
          <p:nvPr>
            <p:ph type="body" sz="quarter" idx="14" hasCustomPrompt="1"/>
          </p:nvPr>
        </p:nvSpPr>
        <p:spPr>
          <a:xfrm>
            <a:off x="6296835" y="3021014"/>
            <a:ext cx="5589587" cy="955472"/>
          </a:xfrm>
        </p:spPr>
        <p:txBody>
          <a:bodyPr/>
          <a:lstStyle>
            <a:lvl1pPr>
              <a:lnSpc>
                <a:spcPct val="89000"/>
              </a:lnSpc>
              <a:spcAft>
                <a:spcPts val="0"/>
              </a:spcAft>
              <a:defRPr sz="2800" b="0" i="0">
                <a:latin typeface="+mj-lt"/>
              </a:defRPr>
            </a:lvl1pPr>
          </a:lstStyle>
          <a:p>
            <a:pPr lvl="0"/>
            <a:r>
              <a:rPr lang="en-US" dirty="0"/>
              <a:t>CLICK TO EDIT MASTER TITLE STYLE</a:t>
            </a:r>
          </a:p>
        </p:txBody>
      </p:sp>
      <p:sp>
        <p:nvSpPr>
          <p:cNvPr id="10" name="Picture Placeholder 5">
            <a:extLst>
              <a:ext uri="{FF2B5EF4-FFF2-40B4-BE49-F238E27FC236}">
                <a16:creationId xmlns:a16="http://schemas.microsoft.com/office/drawing/2014/main" id="{E735374E-0355-8524-5369-0C2B1511F6A2}"/>
              </a:ext>
            </a:extLst>
          </p:cNvPr>
          <p:cNvSpPr>
            <a:spLocks noGrp="1"/>
          </p:cNvSpPr>
          <p:nvPr>
            <p:ph type="pic" sz="quarter" idx="15"/>
          </p:nvPr>
        </p:nvSpPr>
        <p:spPr>
          <a:xfrm>
            <a:off x="6297613" y="313370"/>
            <a:ext cx="5571402" cy="2323715"/>
          </a:xfrm>
          <a:prstGeom prst="roundRect">
            <a:avLst>
              <a:gd name="adj" fmla="val 7747"/>
            </a:avLst>
          </a:prstGeom>
          <a:noFill/>
        </p:spPr>
        <p:txBody>
          <a:bodyPr anchor="ctr" anchorCtr="0"/>
          <a:lstStyle>
            <a:lvl1pPr marL="0" indent="0" algn="ctr">
              <a:buNone/>
              <a:defRPr/>
            </a:lvl1pPr>
          </a:lstStyle>
          <a:p>
            <a:r>
              <a:rPr lang="en-US"/>
              <a:t>Click icon to add picture</a:t>
            </a:r>
          </a:p>
        </p:txBody>
      </p:sp>
      <p:sp>
        <p:nvSpPr>
          <p:cNvPr id="11" name="Picture Placeholder 5">
            <a:extLst>
              <a:ext uri="{FF2B5EF4-FFF2-40B4-BE49-F238E27FC236}">
                <a16:creationId xmlns:a16="http://schemas.microsoft.com/office/drawing/2014/main" id="{AD2CDF0F-D6EE-F410-4A82-44A7990061AC}"/>
              </a:ext>
            </a:extLst>
          </p:cNvPr>
          <p:cNvSpPr>
            <a:spLocks noGrp="1"/>
          </p:cNvSpPr>
          <p:nvPr>
            <p:ph type="pic" sz="quarter" idx="16"/>
          </p:nvPr>
        </p:nvSpPr>
        <p:spPr>
          <a:xfrm>
            <a:off x="334820" y="313370"/>
            <a:ext cx="5571402" cy="2323715"/>
          </a:xfrm>
          <a:prstGeom prst="roundRect">
            <a:avLst>
              <a:gd name="adj" fmla="val 7611"/>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1511959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w/Pic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322985" y="3021013"/>
            <a:ext cx="5583237" cy="955472"/>
          </a:xfrm>
        </p:spPr>
        <p:txBody>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3" y="4234501"/>
            <a:ext cx="5583237" cy="18655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solidFill>
                  <a:schemeClr val="bg1"/>
                </a:solidFill>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solidFill>
                  <a:schemeClr val="bg1"/>
                </a:solidFill>
              </a:defRPr>
            </a:lvl1pPr>
          </a:lstStyle>
          <a:p>
            <a:fld id="{D7E21B9F-D0F3-4D71-9644-49A5991CFFBE}" type="slidenum">
              <a:rPr lang="en-US" smtClean="0"/>
              <a:pPr/>
              <a:t>‹#›</a:t>
            </a:fld>
            <a:endParaRPr lang="en-US"/>
          </a:p>
        </p:txBody>
      </p:sp>
      <p:sp>
        <p:nvSpPr>
          <p:cNvPr id="4" name="Content Placeholder 2">
            <a:extLst>
              <a:ext uri="{FF2B5EF4-FFF2-40B4-BE49-F238E27FC236}">
                <a16:creationId xmlns:a16="http://schemas.microsoft.com/office/drawing/2014/main" id="{EF948BE7-9AA3-B444-06AF-F2767ECC0D6F}"/>
              </a:ext>
            </a:extLst>
          </p:cNvPr>
          <p:cNvSpPr>
            <a:spLocks noGrp="1"/>
          </p:cNvSpPr>
          <p:nvPr>
            <p:ph idx="13"/>
          </p:nvPr>
        </p:nvSpPr>
        <p:spPr>
          <a:xfrm>
            <a:off x="6296835" y="4234501"/>
            <a:ext cx="5583237" cy="18655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510ABF8E-B793-2B4A-1149-D8D0903C6041}"/>
              </a:ext>
            </a:extLst>
          </p:cNvPr>
          <p:cNvSpPr>
            <a:spLocks noGrp="1"/>
          </p:cNvSpPr>
          <p:nvPr>
            <p:ph type="body" sz="quarter" idx="14" hasCustomPrompt="1"/>
          </p:nvPr>
        </p:nvSpPr>
        <p:spPr>
          <a:xfrm>
            <a:off x="6296835" y="3021014"/>
            <a:ext cx="5589587" cy="955472"/>
          </a:xfrm>
        </p:spPr>
        <p:txBody>
          <a:bodyPr/>
          <a:lstStyle>
            <a:lvl1pPr>
              <a:lnSpc>
                <a:spcPct val="89000"/>
              </a:lnSpc>
              <a:spcAft>
                <a:spcPts val="0"/>
              </a:spcAft>
              <a:defRPr sz="2800" b="0" i="0">
                <a:solidFill>
                  <a:schemeClr val="bg1"/>
                </a:solidFill>
                <a:latin typeface="Poppins" pitchFamily="2" charset="77"/>
              </a:defRPr>
            </a:lvl1pPr>
          </a:lstStyle>
          <a:p>
            <a:pPr lvl="0"/>
            <a:r>
              <a:rPr lang="en-US" dirty="0"/>
              <a:t>CLICK TO EDIT MASTER TITLE STYLE</a:t>
            </a:r>
          </a:p>
        </p:txBody>
      </p:sp>
      <p:sp>
        <p:nvSpPr>
          <p:cNvPr id="8" name="Picture Placeholder 5">
            <a:extLst>
              <a:ext uri="{FF2B5EF4-FFF2-40B4-BE49-F238E27FC236}">
                <a16:creationId xmlns:a16="http://schemas.microsoft.com/office/drawing/2014/main" id="{CC70A411-46CB-ACE7-7A28-50D0E12CAE82}"/>
              </a:ext>
            </a:extLst>
          </p:cNvPr>
          <p:cNvSpPr>
            <a:spLocks noGrp="1"/>
          </p:cNvSpPr>
          <p:nvPr>
            <p:ph type="pic" sz="quarter" idx="15"/>
          </p:nvPr>
        </p:nvSpPr>
        <p:spPr>
          <a:xfrm>
            <a:off x="6297613" y="313370"/>
            <a:ext cx="5571402" cy="2323715"/>
          </a:xfrm>
          <a:prstGeom prst="roundRect">
            <a:avLst>
              <a:gd name="adj" fmla="val 7747"/>
            </a:avLst>
          </a:prstGeom>
          <a:noFill/>
        </p:spPr>
        <p:txBody>
          <a:bodyPr anchor="ctr" anchorCtr="0"/>
          <a:lstStyle>
            <a:lvl1pPr marL="0" indent="0" algn="ctr">
              <a:buNone/>
              <a:defRPr/>
            </a:lvl1pPr>
          </a:lstStyle>
          <a:p>
            <a:r>
              <a:rPr lang="en-US"/>
              <a:t>Click icon to add picture</a:t>
            </a:r>
          </a:p>
        </p:txBody>
      </p:sp>
      <p:sp>
        <p:nvSpPr>
          <p:cNvPr id="12" name="Picture Placeholder 5">
            <a:extLst>
              <a:ext uri="{FF2B5EF4-FFF2-40B4-BE49-F238E27FC236}">
                <a16:creationId xmlns:a16="http://schemas.microsoft.com/office/drawing/2014/main" id="{BC014D15-7BC7-934E-5901-D49BCC371E2B}"/>
              </a:ext>
            </a:extLst>
          </p:cNvPr>
          <p:cNvSpPr>
            <a:spLocks noGrp="1"/>
          </p:cNvSpPr>
          <p:nvPr>
            <p:ph type="pic" sz="quarter" idx="16"/>
          </p:nvPr>
        </p:nvSpPr>
        <p:spPr>
          <a:xfrm>
            <a:off x="334820" y="313370"/>
            <a:ext cx="5571402" cy="2323715"/>
          </a:xfrm>
          <a:prstGeom prst="roundRect">
            <a:avLst>
              <a:gd name="adj" fmla="val 7611"/>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3987294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Highlight Boxes">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25A8FF5-E5B3-6B8B-4AFE-7A68EAAB6D64}"/>
              </a:ext>
            </a:extLst>
          </p:cNvPr>
          <p:cNvSpPr/>
          <p:nvPr userDrawn="1"/>
        </p:nvSpPr>
        <p:spPr>
          <a:xfrm>
            <a:off x="6268817" y="315913"/>
            <a:ext cx="5620004" cy="5888944"/>
          </a:xfrm>
          <a:prstGeom prst="roundRect">
            <a:avLst>
              <a:gd name="adj" fmla="val 317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AF07FE7-5ADC-F9D9-5714-6770862A5124}"/>
              </a:ext>
            </a:extLst>
          </p:cNvPr>
          <p:cNvSpPr/>
          <p:nvPr userDrawn="1"/>
        </p:nvSpPr>
        <p:spPr>
          <a:xfrm>
            <a:off x="315913" y="315913"/>
            <a:ext cx="5620004" cy="5888944"/>
          </a:xfrm>
          <a:prstGeom prst="roundRect">
            <a:avLst>
              <a:gd name="adj" fmla="val 332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683469" y="754473"/>
            <a:ext cx="4873752" cy="955472"/>
          </a:xfrm>
        </p:spPr>
        <p:txBody>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676895" y="1967959"/>
            <a:ext cx="4872568" cy="39910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D66A250-725E-7DD8-7C19-91010EECF9CC}"/>
              </a:ext>
            </a:extLst>
          </p:cNvPr>
          <p:cNvSpPr>
            <a:spLocks noGrp="1"/>
          </p:cNvSpPr>
          <p:nvPr>
            <p:ph idx="13"/>
          </p:nvPr>
        </p:nvSpPr>
        <p:spPr>
          <a:xfrm>
            <a:off x="6635963" y="1967959"/>
            <a:ext cx="4872568" cy="39910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5E037CDC-5C56-F131-108B-753C8B1C6756}"/>
              </a:ext>
            </a:extLst>
          </p:cNvPr>
          <p:cNvSpPr>
            <a:spLocks noGrp="1"/>
          </p:cNvSpPr>
          <p:nvPr>
            <p:ph type="body" sz="quarter" idx="14" hasCustomPrompt="1"/>
          </p:nvPr>
        </p:nvSpPr>
        <p:spPr>
          <a:xfrm>
            <a:off x="6642536" y="754473"/>
            <a:ext cx="4872567" cy="955472"/>
          </a:xfrm>
        </p:spPr>
        <p:txBody>
          <a:bodyPr/>
          <a:lstStyle>
            <a:lvl1pPr>
              <a:lnSpc>
                <a:spcPct val="89000"/>
              </a:lnSpc>
              <a:defRPr sz="2800" b="0" i="0">
                <a:solidFill>
                  <a:schemeClr val="bg1"/>
                </a:solidFill>
                <a:latin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TITLE STYLE</a:t>
            </a:r>
          </a:p>
        </p:txBody>
      </p:sp>
      <p:sp>
        <p:nvSpPr>
          <p:cNvPr id="5" name="Footer Placeholder 4">
            <a:extLst>
              <a:ext uri="{FF2B5EF4-FFF2-40B4-BE49-F238E27FC236}">
                <a16:creationId xmlns:a16="http://schemas.microsoft.com/office/drawing/2014/main" id="{1C03D5A7-6683-D758-83DE-CA8A775A375C}"/>
              </a:ext>
            </a:extLst>
          </p:cNvPr>
          <p:cNvSpPr>
            <a:spLocks noGrp="1"/>
          </p:cNvSpPr>
          <p:nvPr>
            <p:ph type="ftr" sz="quarter" idx="3"/>
          </p:nvPr>
        </p:nvSpPr>
        <p:spPr>
          <a:xfrm>
            <a:off x="322985" y="6362065"/>
            <a:ext cx="3588614"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dirty="0"/>
              <a:t>© 2025 Solstice Advanced Materials Inc.</a:t>
            </a:r>
          </a:p>
        </p:txBody>
      </p:sp>
      <p:sp>
        <p:nvSpPr>
          <p:cNvPr id="6" name="Slide Number Placeholder 5">
            <a:extLst>
              <a:ext uri="{FF2B5EF4-FFF2-40B4-BE49-F238E27FC236}">
                <a16:creationId xmlns:a16="http://schemas.microsoft.com/office/drawing/2014/main" id="{D125CC66-873B-E858-3B9D-7365EE74EE58}"/>
              </a:ext>
            </a:extLst>
          </p:cNvPr>
          <p:cNvSpPr>
            <a:spLocks noGrp="1"/>
          </p:cNvSpPr>
          <p:nvPr>
            <p:ph type="sldNum" sz="quarter" idx="12"/>
          </p:nvPr>
        </p:nvSpPr>
        <p:spPr>
          <a:xfrm>
            <a:off x="11123112" y="6362065"/>
            <a:ext cx="749798" cy="182563"/>
          </a:xfrm>
        </p:spPr>
        <p:txBody>
          <a:bodyPr/>
          <a:lstStyle/>
          <a:p>
            <a:fld id="{D7E21B9F-D0F3-4D71-9644-49A5991CFFBE}" type="slidenum">
              <a:rPr lang="en-US" smtClean="0"/>
              <a:t>‹#›</a:t>
            </a:fld>
            <a:endParaRPr lang="en-US"/>
          </a:p>
        </p:txBody>
      </p:sp>
    </p:spTree>
    <p:extLst>
      <p:ext uri="{BB962C8B-B14F-4D97-AF65-F5344CB8AC3E}">
        <p14:creationId xmlns:p14="http://schemas.microsoft.com/office/powerpoint/2010/main" val="1942262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 - 1/3 Column Box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AF07FE7-5ADC-F9D9-5714-6770862A5124}"/>
              </a:ext>
            </a:extLst>
          </p:cNvPr>
          <p:cNvSpPr/>
          <p:nvPr userDrawn="1"/>
        </p:nvSpPr>
        <p:spPr>
          <a:xfrm>
            <a:off x="315912" y="315913"/>
            <a:ext cx="7620763" cy="5888944"/>
          </a:xfrm>
          <a:prstGeom prst="roundRect">
            <a:avLst>
              <a:gd name="adj" fmla="val 305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0BAF6C79-1A67-9EF0-9027-A31C799EA29C}"/>
              </a:ext>
            </a:extLst>
          </p:cNvPr>
          <p:cNvSpPr/>
          <p:nvPr userDrawn="1"/>
        </p:nvSpPr>
        <p:spPr>
          <a:xfrm>
            <a:off x="8254207" y="315913"/>
            <a:ext cx="3634614" cy="5888944"/>
          </a:xfrm>
          <a:prstGeom prst="roundRect">
            <a:avLst>
              <a:gd name="adj" fmla="val 473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683469" y="754473"/>
            <a:ext cx="6900236" cy="955472"/>
          </a:xfrm>
        </p:spPr>
        <p:txBody>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676895" y="1967959"/>
            <a:ext cx="6909768" cy="3970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D66A250-725E-7DD8-7C19-91010EECF9CC}"/>
              </a:ext>
            </a:extLst>
          </p:cNvPr>
          <p:cNvSpPr>
            <a:spLocks noGrp="1"/>
          </p:cNvSpPr>
          <p:nvPr>
            <p:ph idx="13"/>
          </p:nvPr>
        </p:nvSpPr>
        <p:spPr>
          <a:xfrm>
            <a:off x="8596087" y="1967959"/>
            <a:ext cx="2920712" cy="3970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5E037CDC-5C56-F131-108B-753C8B1C6756}"/>
              </a:ext>
            </a:extLst>
          </p:cNvPr>
          <p:cNvSpPr>
            <a:spLocks noGrp="1"/>
          </p:cNvSpPr>
          <p:nvPr>
            <p:ph type="body" sz="quarter" idx="14" hasCustomPrompt="1"/>
          </p:nvPr>
        </p:nvSpPr>
        <p:spPr>
          <a:xfrm>
            <a:off x="8596088" y="754473"/>
            <a:ext cx="2920711" cy="955472"/>
          </a:xfrm>
        </p:spPr>
        <p:txBody>
          <a:bodyPr/>
          <a:lstStyle>
            <a:lvl1pPr>
              <a:lnSpc>
                <a:spcPct val="89000"/>
              </a:lnSpc>
              <a:defRPr sz="2800" b="0" i="0">
                <a:solidFill>
                  <a:schemeClr val="bg1"/>
                </a:solidFill>
                <a:latin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 STYLE</a:t>
            </a:r>
          </a:p>
        </p:txBody>
      </p:sp>
      <p:sp>
        <p:nvSpPr>
          <p:cNvPr id="5" name="Footer Placeholder 4">
            <a:extLst>
              <a:ext uri="{FF2B5EF4-FFF2-40B4-BE49-F238E27FC236}">
                <a16:creationId xmlns:a16="http://schemas.microsoft.com/office/drawing/2014/main" id="{FECA5115-AD77-1698-A6F5-514005FEE60B}"/>
              </a:ext>
            </a:extLst>
          </p:cNvPr>
          <p:cNvSpPr>
            <a:spLocks noGrp="1"/>
          </p:cNvSpPr>
          <p:nvPr>
            <p:ph type="ftr" sz="quarter" idx="3"/>
          </p:nvPr>
        </p:nvSpPr>
        <p:spPr>
          <a:xfrm>
            <a:off x="322985" y="6362065"/>
            <a:ext cx="3588614"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dirty="0"/>
              <a:t>© 2025 Solstice Advanced Materials Inc.</a:t>
            </a:r>
          </a:p>
        </p:txBody>
      </p:sp>
      <p:sp>
        <p:nvSpPr>
          <p:cNvPr id="6" name="Slide Number Placeholder 5">
            <a:extLst>
              <a:ext uri="{FF2B5EF4-FFF2-40B4-BE49-F238E27FC236}">
                <a16:creationId xmlns:a16="http://schemas.microsoft.com/office/drawing/2014/main" id="{018EC2C5-C575-49C1-899B-FDCABC0DF973}"/>
              </a:ext>
            </a:extLst>
          </p:cNvPr>
          <p:cNvSpPr>
            <a:spLocks noGrp="1"/>
          </p:cNvSpPr>
          <p:nvPr>
            <p:ph type="sldNum" sz="quarter" idx="12"/>
          </p:nvPr>
        </p:nvSpPr>
        <p:spPr>
          <a:xfrm>
            <a:off x="11123112" y="6362065"/>
            <a:ext cx="749798" cy="182563"/>
          </a:xfrm>
        </p:spPr>
        <p:txBody>
          <a:bodyPr/>
          <a:lstStyle/>
          <a:p>
            <a:fld id="{D7E21B9F-D0F3-4D71-9644-49A5991CFFBE}" type="slidenum">
              <a:rPr lang="en-US" smtClean="0"/>
              <a:t>‹#›</a:t>
            </a:fld>
            <a:endParaRPr lang="en-US" dirty="0"/>
          </a:p>
        </p:txBody>
      </p:sp>
    </p:spTree>
    <p:extLst>
      <p:ext uri="{BB962C8B-B14F-4D97-AF65-F5344CB8AC3E}">
        <p14:creationId xmlns:p14="http://schemas.microsoft.com/office/powerpoint/2010/main" val="1260558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3" y="1529400"/>
            <a:ext cx="3595687" cy="464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
        <p:nvSpPr>
          <p:cNvPr id="7" name="Content Placeholder 2">
            <a:extLst>
              <a:ext uri="{FF2B5EF4-FFF2-40B4-BE49-F238E27FC236}">
                <a16:creationId xmlns:a16="http://schemas.microsoft.com/office/drawing/2014/main" id="{2813EA38-E88C-0A64-0566-0B92E6E6D98F}"/>
              </a:ext>
            </a:extLst>
          </p:cNvPr>
          <p:cNvSpPr>
            <a:spLocks noGrp="1"/>
          </p:cNvSpPr>
          <p:nvPr>
            <p:ph idx="13"/>
          </p:nvPr>
        </p:nvSpPr>
        <p:spPr>
          <a:xfrm>
            <a:off x="4300085" y="1529400"/>
            <a:ext cx="3595687" cy="464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F95AEC0D-4BFA-C227-0C1C-D4F8C8AF059A}"/>
              </a:ext>
            </a:extLst>
          </p:cNvPr>
          <p:cNvSpPr>
            <a:spLocks noGrp="1"/>
          </p:cNvSpPr>
          <p:nvPr>
            <p:ph idx="14"/>
          </p:nvPr>
        </p:nvSpPr>
        <p:spPr>
          <a:xfrm>
            <a:off x="8284256" y="1529400"/>
            <a:ext cx="3595687" cy="464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562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w/Pics Platin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322985" y="3021014"/>
            <a:ext cx="3588615" cy="955472"/>
          </a:xfrm>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3" y="4234503"/>
            <a:ext cx="3595687" cy="1793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
        <p:nvSpPr>
          <p:cNvPr id="7" name="Content Placeholder 2">
            <a:extLst>
              <a:ext uri="{FF2B5EF4-FFF2-40B4-BE49-F238E27FC236}">
                <a16:creationId xmlns:a16="http://schemas.microsoft.com/office/drawing/2014/main" id="{2813EA38-E88C-0A64-0566-0B92E6E6D98F}"/>
              </a:ext>
            </a:extLst>
          </p:cNvPr>
          <p:cNvSpPr>
            <a:spLocks noGrp="1"/>
          </p:cNvSpPr>
          <p:nvPr>
            <p:ph idx="13"/>
          </p:nvPr>
        </p:nvSpPr>
        <p:spPr>
          <a:xfrm>
            <a:off x="4300085" y="4234503"/>
            <a:ext cx="3595687" cy="1793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F95AEC0D-4BFA-C227-0C1C-D4F8C8AF059A}"/>
              </a:ext>
            </a:extLst>
          </p:cNvPr>
          <p:cNvSpPr>
            <a:spLocks noGrp="1"/>
          </p:cNvSpPr>
          <p:nvPr>
            <p:ph idx="14"/>
          </p:nvPr>
        </p:nvSpPr>
        <p:spPr>
          <a:xfrm>
            <a:off x="8284256" y="4234503"/>
            <a:ext cx="3595687" cy="1793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EA9B36E2-882C-3D03-0274-515B0958EB0B}"/>
              </a:ext>
            </a:extLst>
          </p:cNvPr>
          <p:cNvSpPr>
            <a:spLocks noGrp="1"/>
          </p:cNvSpPr>
          <p:nvPr>
            <p:ph type="body" sz="quarter" idx="15" hasCustomPrompt="1"/>
          </p:nvPr>
        </p:nvSpPr>
        <p:spPr>
          <a:xfrm>
            <a:off x="4300085" y="3021014"/>
            <a:ext cx="3595686" cy="981075"/>
          </a:xfrm>
        </p:spPr>
        <p:txBody>
          <a:bodyPr/>
          <a:lstStyle>
            <a:lvl1pPr>
              <a:lnSpc>
                <a:spcPct val="89000"/>
              </a:lnSpc>
              <a:defRPr sz="2800" b="0" i="0">
                <a:latin typeface="Poppins" pitchFamily="2" charset="77"/>
              </a:defRPr>
            </a:lvl1pPr>
          </a:lstStyle>
          <a:p>
            <a:pPr lvl="0"/>
            <a:r>
              <a:rPr lang="en-US" dirty="0"/>
              <a:t>CLICK TO EDIT MASTER TITLE STYLE</a:t>
            </a:r>
          </a:p>
        </p:txBody>
      </p:sp>
      <p:sp>
        <p:nvSpPr>
          <p:cNvPr id="10" name="Text Placeholder 8">
            <a:extLst>
              <a:ext uri="{FF2B5EF4-FFF2-40B4-BE49-F238E27FC236}">
                <a16:creationId xmlns:a16="http://schemas.microsoft.com/office/drawing/2014/main" id="{68212F40-3BC1-DF56-99FE-49A4AE4E3917}"/>
              </a:ext>
            </a:extLst>
          </p:cNvPr>
          <p:cNvSpPr>
            <a:spLocks noGrp="1"/>
          </p:cNvSpPr>
          <p:nvPr>
            <p:ph type="body" sz="quarter" idx="16" hasCustomPrompt="1"/>
          </p:nvPr>
        </p:nvSpPr>
        <p:spPr>
          <a:xfrm>
            <a:off x="8284256" y="3021014"/>
            <a:ext cx="3595686" cy="981075"/>
          </a:xfrm>
        </p:spPr>
        <p:txBody>
          <a:bodyPr/>
          <a:lstStyle>
            <a:lvl1pPr>
              <a:lnSpc>
                <a:spcPct val="89000"/>
              </a:lnSpc>
              <a:defRPr sz="2800" b="0" i="0">
                <a:latin typeface="Poppins" pitchFamily="2" charset="77"/>
              </a:defRPr>
            </a:lvl1pPr>
          </a:lstStyle>
          <a:p>
            <a:pPr lvl="0"/>
            <a:r>
              <a:rPr lang="en-US"/>
              <a:t>CLICK TO EDIT MASTER TITLE STYLE</a:t>
            </a:r>
          </a:p>
        </p:txBody>
      </p:sp>
      <p:sp>
        <p:nvSpPr>
          <p:cNvPr id="13" name="Picture Placeholder 5">
            <a:extLst>
              <a:ext uri="{FF2B5EF4-FFF2-40B4-BE49-F238E27FC236}">
                <a16:creationId xmlns:a16="http://schemas.microsoft.com/office/drawing/2014/main" id="{71A6D03B-1230-65A2-EB5B-EC815E660A7C}"/>
              </a:ext>
            </a:extLst>
          </p:cNvPr>
          <p:cNvSpPr>
            <a:spLocks noGrp="1"/>
          </p:cNvSpPr>
          <p:nvPr>
            <p:ph type="pic" sz="quarter" idx="17"/>
          </p:nvPr>
        </p:nvSpPr>
        <p:spPr>
          <a:xfrm>
            <a:off x="334820" y="315913"/>
            <a:ext cx="3595687" cy="2323715"/>
          </a:xfrm>
          <a:prstGeom prst="roundRect">
            <a:avLst>
              <a:gd name="adj" fmla="val 7530"/>
            </a:avLst>
          </a:prstGeom>
          <a:noFill/>
        </p:spPr>
        <p:txBody>
          <a:bodyPr anchor="ctr" anchorCtr="0"/>
          <a:lstStyle>
            <a:lvl1pPr marL="0" indent="0" algn="ctr">
              <a:buNone/>
              <a:defRPr/>
            </a:lvl1pPr>
          </a:lstStyle>
          <a:p>
            <a:r>
              <a:rPr lang="en-US"/>
              <a:t>Click icon to add picture</a:t>
            </a:r>
          </a:p>
        </p:txBody>
      </p:sp>
      <p:sp>
        <p:nvSpPr>
          <p:cNvPr id="12" name="Picture Placeholder 5">
            <a:extLst>
              <a:ext uri="{FF2B5EF4-FFF2-40B4-BE49-F238E27FC236}">
                <a16:creationId xmlns:a16="http://schemas.microsoft.com/office/drawing/2014/main" id="{B971A966-BE43-814A-D36C-EED1B518AA77}"/>
              </a:ext>
            </a:extLst>
          </p:cNvPr>
          <p:cNvSpPr>
            <a:spLocks noGrp="1"/>
          </p:cNvSpPr>
          <p:nvPr>
            <p:ph type="pic" sz="quarter" idx="18"/>
          </p:nvPr>
        </p:nvSpPr>
        <p:spPr>
          <a:xfrm>
            <a:off x="4300085" y="315913"/>
            <a:ext cx="3595687" cy="2323715"/>
          </a:xfrm>
          <a:prstGeom prst="roundRect">
            <a:avLst>
              <a:gd name="adj" fmla="val 7530"/>
            </a:avLst>
          </a:prstGeom>
          <a:noFill/>
        </p:spPr>
        <p:txBody>
          <a:bodyPr anchor="ctr" anchorCtr="0"/>
          <a:lstStyle>
            <a:lvl1pPr marL="0" indent="0" algn="ctr">
              <a:buNone/>
              <a:defRPr/>
            </a:lvl1pPr>
          </a:lstStyle>
          <a:p>
            <a:r>
              <a:rPr lang="en-US"/>
              <a:t>Click icon to add picture</a:t>
            </a:r>
          </a:p>
        </p:txBody>
      </p:sp>
      <p:sp>
        <p:nvSpPr>
          <p:cNvPr id="16" name="Picture Placeholder 5">
            <a:extLst>
              <a:ext uri="{FF2B5EF4-FFF2-40B4-BE49-F238E27FC236}">
                <a16:creationId xmlns:a16="http://schemas.microsoft.com/office/drawing/2014/main" id="{632CF492-4497-647E-7E7F-CFBB6A20D265}"/>
              </a:ext>
            </a:extLst>
          </p:cNvPr>
          <p:cNvSpPr>
            <a:spLocks noGrp="1"/>
          </p:cNvSpPr>
          <p:nvPr>
            <p:ph type="pic" sz="quarter" idx="19"/>
          </p:nvPr>
        </p:nvSpPr>
        <p:spPr>
          <a:xfrm>
            <a:off x="8284256" y="315913"/>
            <a:ext cx="3595687" cy="2323715"/>
          </a:xfrm>
          <a:prstGeom prst="roundRect">
            <a:avLst>
              <a:gd name="adj" fmla="val 7530"/>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1841267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w/Pic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322985" y="3021014"/>
            <a:ext cx="3588615" cy="955472"/>
          </a:xfrm>
        </p:spPr>
        <p:txBody>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3" y="4234503"/>
            <a:ext cx="3595687" cy="18534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solidFill>
                  <a:schemeClr val="bg1"/>
                </a:solidFill>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solidFill>
                  <a:schemeClr val="bg1"/>
                </a:solidFill>
              </a:defRPr>
            </a:lvl1pPr>
          </a:lstStyle>
          <a:p>
            <a:fld id="{D7E21B9F-D0F3-4D71-9644-49A5991CFFBE}" type="slidenum">
              <a:rPr lang="en-US" smtClean="0"/>
              <a:pPr/>
              <a:t>‹#›</a:t>
            </a:fld>
            <a:endParaRPr lang="en-US"/>
          </a:p>
        </p:txBody>
      </p:sp>
      <p:sp>
        <p:nvSpPr>
          <p:cNvPr id="7" name="Content Placeholder 2">
            <a:extLst>
              <a:ext uri="{FF2B5EF4-FFF2-40B4-BE49-F238E27FC236}">
                <a16:creationId xmlns:a16="http://schemas.microsoft.com/office/drawing/2014/main" id="{2813EA38-E88C-0A64-0566-0B92E6E6D98F}"/>
              </a:ext>
            </a:extLst>
          </p:cNvPr>
          <p:cNvSpPr>
            <a:spLocks noGrp="1"/>
          </p:cNvSpPr>
          <p:nvPr>
            <p:ph idx="13"/>
          </p:nvPr>
        </p:nvSpPr>
        <p:spPr>
          <a:xfrm>
            <a:off x="4300085" y="4234503"/>
            <a:ext cx="3595687" cy="18534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F95AEC0D-4BFA-C227-0C1C-D4F8C8AF059A}"/>
              </a:ext>
            </a:extLst>
          </p:cNvPr>
          <p:cNvSpPr>
            <a:spLocks noGrp="1"/>
          </p:cNvSpPr>
          <p:nvPr>
            <p:ph idx="14"/>
          </p:nvPr>
        </p:nvSpPr>
        <p:spPr>
          <a:xfrm>
            <a:off x="8284256" y="4234503"/>
            <a:ext cx="3595687" cy="18534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EA9B36E2-882C-3D03-0274-515B0958EB0B}"/>
              </a:ext>
            </a:extLst>
          </p:cNvPr>
          <p:cNvSpPr>
            <a:spLocks noGrp="1"/>
          </p:cNvSpPr>
          <p:nvPr>
            <p:ph type="body" sz="quarter" idx="15" hasCustomPrompt="1"/>
          </p:nvPr>
        </p:nvSpPr>
        <p:spPr>
          <a:xfrm>
            <a:off x="4300085" y="3021014"/>
            <a:ext cx="3595686" cy="981075"/>
          </a:xfrm>
        </p:spPr>
        <p:txBody>
          <a:bodyPr/>
          <a:lstStyle>
            <a:lvl1pPr>
              <a:lnSpc>
                <a:spcPct val="89000"/>
              </a:lnSpc>
              <a:defRPr sz="2800" b="0" i="0">
                <a:solidFill>
                  <a:schemeClr val="bg1"/>
                </a:solidFill>
                <a:latin typeface="Poppins" pitchFamily="2" charset="77"/>
              </a:defRPr>
            </a:lvl1pPr>
          </a:lstStyle>
          <a:p>
            <a:pPr lvl="0"/>
            <a:r>
              <a:rPr lang="en-US" dirty="0"/>
              <a:t>CLICK TO EDIT MASTER TITLE STYLE</a:t>
            </a:r>
          </a:p>
        </p:txBody>
      </p:sp>
      <p:sp>
        <p:nvSpPr>
          <p:cNvPr id="10" name="Text Placeholder 8">
            <a:extLst>
              <a:ext uri="{FF2B5EF4-FFF2-40B4-BE49-F238E27FC236}">
                <a16:creationId xmlns:a16="http://schemas.microsoft.com/office/drawing/2014/main" id="{68212F40-3BC1-DF56-99FE-49A4AE4E3917}"/>
              </a:ext>
            </a:extLst>
          </p:cNvPr>
          <p:cNvSpPr>
            <a:spLocks noGrp="1"/>
          </p:cNvSpPr>
          <p:nvPr>
            <p:ph type="body" sz="quarter" idx="16" hasCustomPrompt="1"/>
          </p:nvPr>
        </p:nvSpPr>
        <p:spPr>
          <a:xfrm>
            <a:off x="8284256" y="3021014"/>
            <a:ext cx="3595686" cy="981075"/>
          </a:xfrm>
        </p:spPr>
        <p:txBody>
          <a:bodyPr/>
          <a:lstStyle>
            <a:lvl1pPr>
              <a:lnSpc>
                <a:spcPct val="89000"/>
              </a:lnSpc>
              <a:defRPr sz="2800" b="0" i="0">
                <a:solidFill>
                  <a:schemeClr val="bg1"/>
                </a:solidFill>
                <a:latin typeface="Poppins" pitchFamily="2" charset="77"/>
              </a:defRPr>
            </a:lvl1pPr>
          </a:lstStyle>
          <a:p>
            <a:pPr lvl="0"/>
            <a:r>
              <a:rPr lang="en-US"/>
              <a:t>CLICK TO EDIT MASTER TITLE STYLE</a:t>
            </a:r>
          </a:p>
        </p:txBody>
      </p:sp>
      <p:sp>
        <p:nvSpPr>
          <p:cNvPr id="11" name="Picture Placeholder 5">
            <a:extLst>
              <a:ext uri="{FF2B5EF4-FFF2-40B4-BE49-F238E27FC236}">
                <a16:creationId xmlns:a16="http://schemas.microsoft.com/office/drawing/2014/main" id="{BDEE826C-F871-D213-066D-4B264EE13554}"/>
              </a:ext>
            </a:extLst>
          </p:cNvPr>
          <p:cNvSpPr>
            <a:spLocks noGrp="1"/>
          </p:cNvSpPr>
          <p:nvPr>
            <p:ph type="pic" sz="quarter" idx="17"/>
          </p:nvPr>
        </p:nvSpPr>
        <p:spPr>
          <a:xfrm>
            <a:off x="334820" y="315913"/>
            <a:ext cx="3595687" cy="2323715"/>
          </a:xfrm>
          <a:prstGeom prst="roundRect">
            <a:avLst>
              <a:gd name="adj" fmla="val 7530"/>
            </a:avLst>
          </a:prstGeom>
          <a:noFill/>
        </p:spPr>
        <p:txBody>
          <a:bodyPr anchor="ctr" anchorCtr="0"/>
          <a:lstStyle>
            <a:lvl1pPr marL="0" indent="0" algn="ctr">
              <a:buNone/>
              <a:defRPr/>
            </a:lvl1pPr>
          </a:lstStyle>
          <a:p>
            <a:r>
              <a:rPr lang="en-US"/>
              <a:t>Click icon to add picture</a:t>
            </a:r>
          </a:p>
        </p:txBody>
      </p:sp>
      <p:sp>
        <p:nvSpPr>
          <p:cNvPr id="12" name="Picture Placeholder 5">
            <a:extLst>
              <a:ext uri="{FF2B5EF4-FFF2-40B4-BE49-F238E27FC236}">
                <a16:creationId xmlns:a16="http://schemas.microsoft.com/office/drawing/2014/main" id="{A9402D39-7988-58C3-07F5-A689BBA2A00F}"/>
              </a:ext>
            </a:extLst>
          </p:cNvPr>
          <p:cNvSpPr>
            <a:spLocks noGrp="1"/>
          </p:cNvSpPr>
          <p:nvPr>
            <p:ph type="pic" sz="quarter" idx="18"/>
          </p:nvPr>
        </p:nvSpPr>
        <p:spPr>
          <a:xfrm>
            <a:off x="4300085" y="315913"/>
            <a:ext cx="3595687" cy="2323715"/>
          </a:xfrm>
          <a:prstGeom prst="roundRect">
            <a:avLst>
              <a:gd name="adj" fmla="val 7530"/>
            </a:avLst>
          </a:prstGeom>
          <a:noFill/>
        </p:spPr>
        <p:txBody>
          <a:bodyPr anchor="ctr" anchorCtr="0"/>
          <a:lstStyle>
            <a:lvl1pPr marL="0" indent="0" algn="ctr">
              <a:buNone/>
              <a:defRPr/>
            </a:lvl1pPr>
          </a:lstStyle>
          <a:p>
            <a:r>
              <a:rPr lang="en-US"/>
              <a:t>Click icon to add picture</a:t>
            </a:r>
          </a:p>
        </p:txBody>
      </p:sp>
      <p:sp>
        <p:nvSpPr>
          <p:cNvPr id="16" name="Picture Placeholder 5">
            <a:extLst>
              <a:ext uri="{FF2B5EF4-FFF2-40B4-BE49-F238E27FC236}">
                <a16:creationId xmlns:a16="http://schemas.microsoft.com/office/drawing/2014/main" id="{40B126E5-632D-23E7-E815-B17E069C1407}"/>
              </a:ext>
            </a:extLst>
          </p:cNvPr>
          <p:cNvSpPr>
            <a:spLocks noGrp="1"/>
          </p:cNvSpPr>
          <p:nvPr>
            <p:ph type="pic" sz="quarter" idx="19"/>
          </p:nvPr>
        </p:nvSpPr>
        <p:spPr>
          <a:xfrm>
            <a:off x="8284256" y="315913"/>
            <a:ext cx="3595687" cy="2323715"/>
          </a:xfrm>
          <a:prstGeom prst="roundRect">
            <a:avLst>
              <a:gd name="adj" fmla="val 7530"/>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3981285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 Boxes">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110F258D-235B-DCA1-ECC8-D151E1C52BA0}"/>
              </a:ext>
            </a:extLst>
          </p:cNvPr>
          <p:cNvSpPr/>
          <p:nvPr userDrawn="1"/>
        </p:nvSpPr>
        <p:spPr>
          <a:xfrm>
            <a:off x="8256335" y="315913"/>
            <a:ext cx="3632486" cy="5888944"/>
          </a:xfrm>
          <a:prstGeom prst="roundRect">
            <a:avLst>
              <a:gd name="adj" fmla="val 46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1CCB651A-FCE5-FC64-BF02-1420A4864A03}"/>
              </a:ext>
            </a:extLst>
          </p:cNvPr>
          <p:cNvSpPr/>
          <p:nvPr userDrawn="1"/>
        </p:nvSpPr>
        <p:spPr>
          <a:xfrm>
            <a:off x="4279757" y="315913"/>
            <a:ext cx="3632486" cy="5888944"/>
          </a:xfrm>
          <a:prstGeom prst="roundRect">
            <a:avLst>
              <a:gd name="adj" fmla="val 46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AF07FE7-5ADC-F9D9-5714-6770862A5124}"/>
              </a:ext>
            </a:extLst>
          </p:cNvPr>
          <p:cNvSpPr/>
          <p:nvPr userDrawn="1"/>
        </p:nvSpPr>
        <p:spPr>
          <a:xfrm>
            <a:off x="315914" y="315913"/>
            <a:ext cx="3632486" cy="5888944"/>
          </a:xfrm>
          <a:prstGeom prst="roundRect">
            <a:avLst>
              <a:gd name="adj" fmla="val 46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683469" y="754473"/>
            <a:ext cx="2911369" cy="955472"/>
          </a:xfrm>
        </p:spPr>
        <p:txBody>
          <a:bodyPr/>
          <a:lstStyle>
            <a:lvl1pPr>
              <a:defRPr sz="2800">
                <a:solidFill>
                  <a:schemeClr val="bg1"/>
                </a:solidFill>
              </a:defRPr>
            </a:lvl1pPr>
          </a:lstStyle>
          <a:p>
            <a:r>
              <a:rPr lang="en-US"/>
              <a:t>CLICK TO EDIT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676895" y="1967959"/>
            <a:ext cx="2915391" cy="39805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42FE79D-0224-1592-88A8-4253A0E648BB}"/>
              </a:ext>
            </a:extLst>
          </p:cNvPr>
          <p:cNvSpPr>
            <a:spLocks noGrp="1"/>
          </p:cNvSpPr>
          <p:nvPr>
            <p:ph idx="10"/>
          </p:nvPr>
        </p:nvSpPr>
        <p:spPr>
          <a:xfrm>
            <a:off x="4640738" y="1967959"/>
            <a:ext cx="2915391" cy="39805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32C9336-4F46-7554-C986-F31716291610}"/>
              </a:ext>
            </a:extLst>
          </p:cNvPr>
          <p:cNvSpPr>
            <a:spLocks noGrp="1"/>
          </p:cNvSpPr>
          <p:nvPr>
            <p:ph idx="11"/>
          </p:nvPr>
        </p:nvSpPr>
        <p:spPr>
          <a:xfrm>
            <a:off x="8601408" y="1967959"/>
            <a:ext cx="2915391" cy="39805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4F3BEB9B-85E3-1E38-B3B6-93A198C2935C}"/>
              </a:ext>
            </a:extLst>
          </p:cNvPr>
          <p:cNvSpPr>
            <a:spLocks noGrp="1"/>
          </p:cNvSpPr>
          <p:nvPr>
            <p:ph type="body" sz="quarter" idx="14" hasCustomPrompt="1"/>
          </p:nvPr>
        </p:nvSpPr>
        <p:spPr>
          <a:xfrm>
            <a:off x="4640738" y="754473"/>
            <a:ext cx="2915391" cy="955472"/>
          </a:xfrm>
        </p:spPr>
        <p:txBody>
          <a:bodyPr/>
          <a:lstStyle>
            <a:lvl1pPr>
              <a:lnSpc>
                <a:spcPct val="89000"/>
              </a:lnSpc>
              <a:defRPr sz="2800" b="0" i="0">
                <a:solidFill>
                  <a:schemeClr val="bg1"/>
                </a:solidFill>
                <a:latin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 STYLE</a:t>
            </a:r>
          </a:p>
        </p:txBody>
      </p:sp>
      <p:sp>
        <p:nvSpPr>
          <p:cNvPr id="15" name="Text Placeholder 11">
            <a:extLst>
              <a:ext uri="{FF2B5EF4-FFF2-40B4-BE49-F238E27FC236}">
                <a16:creationId xmlns:a16="http://schemas.microsoft.com/office/drawing/2014/main" id="{18DAA9AE-067B-9AEF-8F62-647342A0DDA2}"/>
              </a:ext>
            </a:extLst>
          </p:cNvPr>
          <p:cNvSpPr>
            <a:spLocks noGrp="1"/>
          </p:cNvSpPr>
          <p:nvPr>
            <p:ph type="body" sz="quarter" idx="15" hasCustomPrompt="1"/>
          </p:nvPr>
        </p:nvSpPr>
        <p:spPr>
          <a:xfrm>
            <a:off x="8601408" y="754473"/>
            <a:ext cx="2915391" cy="955472"/>
          </a:xfrm>
        </p:spPr>
        <p:txBody>
          <a:bodyPr/>
          <a:lstStyle>
            <a:lvl1pPr>
              <a:lnSpc>
                <a:spcPct val="89000"/>
              </a:lnSpc>
              <a:defRPr sz="2800" b="0" i="0">
                <a:solidFill>
                  <a:schemeClr val="bg1"/>
                </a:solidFill>
                <a:latin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 STYLE</a:t>
            </a:r>
          </a:p>
        </p:txBody>
      </p:sp>
      <p:sp>
        <p:nvSpPr>
          <p:cNvPr id="6" name="Footer Placeholder 4">
            <a:extLst>
              <a:ext uri="{FF2B5EF4-FFF2-40B4-BE49-F238E27FC236}">
                <a16:creationId xmlns:a16="http://schemas.microsoft.com/office/drawing/2014/main" id="{2AB4F4EE-BA8A-4759-CB09-0B14D9AA91A3}"/>
              </a:ext>
            </a:extLst>
          </p:cNvPr>
          <p:cNvSpPr>
            <a:spLocks noGrp="1"/>
          </p:cNvSpPr>
          <p:nvPr>
            <p:ph type="ftr" sz="quarter" idx="3"/>
          </p:nvPr>
        </p:nvSpPr>
        <p:spPr>
          <a:xfrm>
            <a:off x="322985" y="6362065"/>
            <a:ext cx="3588614"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dirty="0"/>
              <a:t>© 2025 Solstice Advanced Materials Inc.</a:t>
            </a:r>
          </a:p>
        </p:txBody>
      </p:sp>
      <p:sp>
        <p:nvSpPr>
          <p:cNvPr id="7" name="Slide Number Placeholder 5">
            <a:extLst>
              <a:ext uri="{FF2B5EF4-FFF2-40B4-BE49-F238E27FC236}">
                <a16:creationId xmlns:a16="http://schemas.microsoft.com/office/drawing/2014/main" id="{BDA724A7-8755-F05C-B6F1-9AA11F38E83B}"/>
              </a:ext>
            </a:extLst>
          </p:cNvPr>
          <p:cNvSpPr>
            <a:spLocks noGrp="1"/>
          </p:cNvSpPr>
          <p:nvPr>
            <p:ph type="sldNum" sz="quarter" idx="12"/>
          </p:nvPr>
        </p:nvSpPr>
        <p:spPr>
          <a:xfrm>
            <a:off x="11123112" y="6362065"/>
            <a:ext cx="749798" cy="182563"/>
          </a:xfrm>
        </p:spPr>
        <p:txBody>
          <a:bodyPr/>
          <a:lstStyle/>
          <a:p>
            <a:fld id="{D7E21B9F-D0F3-4D71-9644-49A5991CFFBE}" type="slidenum">
              <a:rPr lang="en-US" smtClean="0"/>
              <a:t>‹#›</a:t>
            </a:fld>
            <a:endParaRPr lang="en-US"/>
          </a:p>
        </p:txBody>
      </p:sp>
    </p:spTree>
    <p:extLst>
      <p:ext uri="{BB962C8B-B14F-4D97-AF65-F5344CB8AC3E}">
        <p14:creationId xmlns:p14="http://schemas.microsoft.com/office/powerpoint/2010/main" val="224279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Top Logo Solstice Purple">
    <p:bg>
      <p:bgPr>
        <a:solidFill>
          <a:schemeClr val="accent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9000"/>
            <a:ext cx="7962177" cy="2839070"/>
          </a:xfrm>
          <a:prstGeom prst="rect">
            <a:avLst/>
          </a:prstGeom>
        </p:spPr>
        <p:txBody>
          <a:bodyPr vert="horz" lIns="0" tIns="0" rIns="0" bIns="0" rtlCol="0" anchor="t" anchorCtr="0">
            <a:noAutofit/>
          </a:bodyPr>
          <a:lstStyle>
            <a:lvl1pPr>
              <a:defRPr spc="-150">
                <a:solidFill>
                  <a:schemeClr val="bg1"/>
                </a:solidFill>
              </a:defRPr>
            </a:lvl1pPr>
          </a:lstStyle>
          <a:p>
            <a:r>
              <a:rPr lang="en-US"/>
              <a:t>PRESENTATION TITLE</a:t>
            </a:r>
            <a:br>
              <a:rPr lang="en-US"/>
            </a:br>
            <a:r>
              <a:rPr lang="en-US"/>
              <a:t>POPPINS REGULAR, 48PT</a:t>
            </a:r>
            <a:br>
              <a:rPr lang="en-US"/>
            </a:br>
            <a:r>
              <a:rPr lang="en-US"/>
              <a:t>UPPERCASE</a:t>
            </a:r>
          </a:p>
        </p:txBody>
      </p:sp>
      <p:sp>
        <p:nvSpPr>
          <p:cNvPr id="14" name="Text Placeholder 8">
            <a:extLst>
              <a:ext uri="{FF2B5EF4-FFF2-40B4-BE49-F238E27FC236}">
                <a16:creationId xmlns:a16="http://schemas.microsoft.com/office/drawing/2014/main" id="{5CC5B87F-0AD6-A50E-AB0E-1FD122DB1FB5}"/>
              </a:ext>
            </a:extLst>
          </p:cNvPr>
          <p:cNvSpPr>
            <a:spLocks noGrp="1"/>
          </p:cNvSpPr>
          <p:nvPr>
            <p:ph type="body" sz="quarter" idx="11" hasCustomPrompt="1"/>
          </p:nvPr>
        </p:nvSpPr>
        <p:spPr>
          <a:xfrm>
            <a:off x="10271125" y="3441700"/>
            <a:ext cx="1597889" cy="571500"/>
          </a:xfrm>
        </p:spPr>
        <p:txBody>
          <a:bodyPr/>
          <a:lstStyle>
            <a:lvl1pPr>
              <a:defRPr b="0" i="0">
                <a:solidFill>
                  <a:schemeClr val="bg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a:t>
            </a:r>
            <a:br>
              <a:rPr lang="en-US"/>
            </a:br>
            <a:r>
              <a:rPr lang="en-US"/>
              <a:t>Last name</a:t>
            </a:r>
          </a:p>
        </p:txBody>
      </p:sp>
      <p:sp>
        <p:nvSpPr>
          <p:cNvPr id="15" name="Text Placeholder 4">
            <a:extLst>
              <a:ext uri="{FF2B5EF4-FFF2-40B4-BE49-F238E27FC236}">
                <a16:creationId xmlns:a16="http://schemas.microsoft.com/office/drawing/2014/main" id="{81507822-DD6D-FDB8-DC61-AAED3D17F951}"/>
              </a:ext>
            </a:extLst>
          </p:cNvPr>
          <p:cNvSpPr>
            <a:spLocks noGrp="1"/>
          </p:cNvSpPr>
          <p:nvPr>
            <p:ph type="body" sz="quarter" idx="12" hasCustomPrompt="1"/>
          </p:nvPr>
        </p:nvSpPr>
        <p:spPr>
          <a:xfrm>
            <a:off x="10271125" y="4102100"/>
            <a:ext cx="1598613" cy="482600"/>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Role</a:t>
            </a:r>
          </a:p>
        </p:txBody>
      </p:sp>
      <p:pic>
        <p:nvPicPr>
          <p:cNvPr id="3" name="Picture 2">
            <a:extLst>
              <a:ext uri="{FF2B5EF4-FFF2-40B4-BE49-F238E27FC236}">
                <a16:creationId xmlns:a16="http://schemas.microsoft.com/office/drawing/2014/main" id="{856CDF68-E318-62FE-D8AB-046494CB2E65}"/>
              </a:ext>
            </a:extLst>
          </p:cNvPr>
          <p:cNvPicPr>
            <a:picLocks noChangeAspect="1"/>
          </p:cNvPicPr>
          <p:nvPr userDrawn="1"/>
        </p:nvPicPr>
        <p:blipFill>
          <a:blip r:embed="rId2"/>
          <a:stretch>
            <a:fillRect/>
          </a:stretch>
        </p:blipFill>
        <p:spPr>
          <a:xfrm>
            <a:off x="141547" y="127625"/>
            <a:ext cx="1956816" cy="759025"/>
          </a:xfrm>
          <a:prstGeom prst="rect">
            <a:avLst/>
          </a:prstGeom>
        </p:spPr>
      </p:pic>
      <p:sp>
        <p:nvSpPr>
          <p:cNvPr id="2" name="Footer Placeholder 4">
            <a:extLst>
              <a:ext uri="{FF2B5EF4-FFF2-40B4-BE49-F238E27FC236}">
                <a16:creationId xmlns:a16="http://schemas.microsoft.com/office/drawing/2014/main" id="{45B7FB0D-A7A4-55B5-D499-9EB893A06F6A}"/>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a:t>© 2025 Solstice Advanced Materials Inc.</a:t>
            </a:r>
            <a:endParaRPr lang="en-US" dirty="0"/>
          </a:p>
        </p:txBody>
      </p:sp>
    </p:spTree>
    <p:extLst>
      <p:ext uri="{BB962C8B-B14F-4D97-AF65-F5344CB8AC3E}">
        <p14:creationId xmlns:p14="http://schemas.microsoft.com/office/powerpoint/2010/main" val="660620335"/>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30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Multicolor Box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AF07FE7-5ADC-F9D9-5714-6770862A5124}"/>
              </a:ext>
            </a:extLst>
          </p:cNvPr>
          <p:cNvSpPr/>
          <p:nvPr userDrawn="1"/>
        </p:nvSpPr>
        <p:spPr>
          <a:xfrm>
            <a:off x="315913" y="315913"/>
            <a:ext cx="5625585" cy="5888944"/>
          </a:xfrm>
          <a:prstGeom prst="roundRect">
            <a:avLst>
              <a:gd name="adj" fmla="val 308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683469" y="754473"/>
            <a:ext cx="4910298" cy="955472"/>
          </a:xfrm>
        </p:spPr>
        <p:txBody>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676895" y="1967959"/>
            <a:ext cx="4917081" cy="3941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ed Rectangle 4">
            <a:extLst>
              <a:ext uri="{FF2B5EF4-FFF2-40B4-BE49-F238E27FC236}">
                <a16:creationId xmlns:a16="http://schemas.microsoft.com/office/drawing/2014/main" id="{7962FDBB-77E8-AD42-0520-54FFC8931C8E}"/>
              </a:ext>
            </a:extLst>
          </p:cNvPr>
          <p:cNvSpPr/>
          <p:nvPr userDrawn="1"/>
        </p:nvSpPr>
        <p:spPr>
          <a:xfrm>
            <a:off x="6297613" y="315913"/>
            <a:ext cx="3632486" cy="5888944"/>
          </a:xfrm>
          <a:prstGeom prst="roundRect">
            <a:avLst>
              <a:gd name="adj" fmla="val 484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42FE79D-0224-1592-88A8-4253A0E648BB}"/>
              </a:ext>
            </a:extLst>
          </p:cNvPr>
          <p:cNvSpPr>
            <a:spLocks noGrp="1"/>
          </p:cNvSpPr>
          <p:nvPr>
            <p:ph idx="10"/>
          </p:nvPr>
        </p:nvSpPr>
        <p:spPr>
          <a:xfrm>
            <a:off x="6643506" y="1967959"/>
            <a:ext cx="2915391" cy="3941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ounded Rectangle 8">
            <a:extLst>
              <a:ext uri="{FF2B5EF4-FFF2-40B4-BE49-F238E27FC236}">
                <a16:creationId xmlns:a16="http://schemas.microsoft.com/office/drawing/2014/main" id="{FD235636-466B-BFD7-65E8-9C8EFD92321B}"/>
              </a:ext>
            </a:extLst>
          </p:cNvPr>
          <p:cNvSpPr/>
          <p:nvPr userDrawn="1"/>
        </p:nvSpPr>
        <p:spPr>
          <a:xfrm>
            <a:off x="10243415" y="315913"/>
            <a:ext cx="1629498" cy="5888944"/>
          </a:xfrm>
          <a:prstGeom prst="roundRect">
            <a:avLst>
              <a:gd name="adj" fmla="val 1120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32C9336-4F46-7554-C986-F31716291610}"/>
              </a:ext>
            </a:extLst>
          </p:cNvPr>
          <p:cNvSpPr>
            <a:spLocks noGrp="1"/>
          </p:cNvSpPr>
          <p:nvPr>
            <p:ph idx="11"/>
          </p:nvPr>
        </p:nvSpPr>
        <p:spPr>
          <a:xfrm>
            <a:off x="10612582" y="1967959"/>
            <a:ext cx="986519" cy="3941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11">
            <a:extLst>
              <a:ext uri="{FF2B5EF4-FFF2-40B4-BE49-F238E27FC236}">
                <a16:creationId xmlns:a16="http://schemas.microsoft.com/office/drawing/2014/main" id="{4F3BEB9B-85E3-1E38-B3B6-93A198C2935C}"/>
              </a:ext>
            </a:extLst>
          </p:cNvPr>
          <p:cNvSpPr>
            <a:spLocks noGrp="1"/>
          </p:cNvSpPr>
          <p:nvPr>
            <p:ph type="body" sz="quarter" idx="14" hasCustomPrompt="1"/>
          </p:nvPr>
        </p:nvSpPr>
        <p:spPr>
          <a:xfrm>
            <a:off x="6643506" y="754473"/>
            <a:ext cx="2915391" cy="955472"/>
          </a:xfrm>
        </p:spPr>
        <p:txBody>
          <a:bodyPr/>
          <a:lstStyle>
            <a:lvl1pPr>
              <a:lnSpc>
                <a:spcPct val="89000"/>
              </a:lnSpc>
              <a:defRPr sz="2800" b="0" i="0">
                <a:solidFill>
                  <a:schemeClr val="bg1"/>
                </a:solidFill>
                <a:latin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 STYLE</a:t>
            </a:r>
          </a:p>
        </p:txBody>
      </p:sp>
      <p:sp>
        <p:nvSpPr>
          <p:cNvPr id="15" name="Text Placeholder 11">
            <a:extLst>
              <a:ext uri="{FF2B5EF4-FFF2-40B4-BE49-F238E27FC236}">
                <a16:creationId xmlns:a16="http://schemas.microsoft.com/office/drawing/2014/main" id="{18DAA9AE-067B-9AEF-8F62-647342A0DDA2}"/>
              </a:ext>
            </a:extLst>
          </p:cNvPr>
          <p:cNvSpPr>
            <a:spLocks noGrp="1"/>
          </p:cNvSpPr>
          <p:nvPr>
            <p:ph type="body" sz="quarter" idx="15" hasCustomPrompt="1"/>
          </p:nvPr>
        </p:nvSpPr>
        <p:spPr>
          <a:xfrm>
            <a:off x="10612582" y="754473"/>
            <a:ext cx="986519" cy="955472"/>
          </a:xfrm>
        </p:spPr>
        <p:txBody>
          <a:bodyPr/>
          <a:lstStyle>
            <a:lvl1pPr>
              <a:lnSpc>
                <a:spcPct val="89000"/>
              </a:lnSpc>
              <a:defRPr sz="2800" b="0" i="0">
                <a:solidFill>
                  <a:schemeClr val="bg1"/>
                </a:solidFill>
                <a:latin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STYLE</a:t>
            </a:r>
          </a:p>
        </p:txBody>
      </p:sp>
      <p:sp>
        <p:nvSpPr>
          <p:cNvPr id="6" name="Footer Placeholder 4">
            <a:extLst>
              <a:ext uri="{FF2B5EF4-FFF2-40B4-BE49-F238E27FC236}">
                <a16:creationId xmlns:a16="http://schemas.microsoft.com/office/drawing/2014/main" id="{582113D3-9655-95A1-E922-C3B5A293C2EC}"/>
              </a:ext>
            </a:extLst>
          </p:cNvPr>
          <p:cNvSpPr>
            <a:spLocks noGrp="1"/>
          </p:cNvSpPr>
          <p:nvPr>
            <p:ph type="ftr" sz="quarter" idx="3"/>
          </p:nvPr>
        </p:nvSpPr>
        <p:spPr>
          <a:xfrm>
            <a:off x="322985" y="6362065"/>
            <a:ext cx="3588614"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dirty="0"/>
              <a:t>© 2025 Solstice Advanced Materials Inc.</a:t>
            </a:r>
          </a:p>
        </p:txBody>
      </p:sp>
      <p:sp>
        <p:nvSpPr>
          <p:cNvPr id="7" name="Slide Number Placeholder 5">
            <a:extLst>
              <a:ext uri="{FF2B5EF4-FFF2-40B4-BE49-F238E27FC236}">
                <a16:creationId xmlns:a16="http://schemas.microsoft.com/office/drawing/2014/main" id="{D2E06F46-DE2B-52BC-E5C2-F7E4C5D1042A}"/>
              </a:ext>
            </a:extLst>
          </p:cNvPr>
          <p:cNvSpPr>
            <a:spLocks noGrp="1"/>
          </p:cNvSpPr>
          <p:nvPr>
            <p:ph type="sldNum" sz="quarter" idx="12"/>
          </p:nvPr>
        </p:nvSpPr>
        <p:spPr>
          <a:xfrm>
            <a:off x="11123112" y="6362065"/>
            <a:ext cx="749798" cy="182563"/>
          </a:xfrm>
        </p:spPr>
        <p:txBody>
          <a:bodyPr/>
          <a:lstStyle/>
          <a:p>
            <a:fld id="{D7E21B9F-D0F3-4D71-9644-49A5991CFFBE}" type="slidenum">
              <a:rPr lang="en-US" smtClean="0"/>
              <a:t>‹#›</a:t>
            </a:fld>
            <a:endParaRPr lang="en-US"/>
          </a:p>
        </p:txBody>
      </p:sp>
    </p:spTree>
    <p:extLst>
      <p:ext uri="{BB962C8B-B14F-4D97-AF65-F5344CB8AC3E}">
        <p14:creationId xmlns:p14="http://schemas.microsoft.com/office/powerpoint/2010/main" val="4065692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4" y="1529400"/>
            <a:ext cx="2671544" cy="464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p>
            <a:fld id="{D7E21B9F-D0F3-4D71-9644-49A5991CFFBE}" type="slidenum">
              <a:rPr lang="en-US" smtClean="0"/>
              <a:t>‹#›</a:t>
            </a:fld>
            <a:endParaRPr lang="en-US"/>
          </a:p>
        </p:txBody>
      </p:sp>
      <p:sp>
        <p:nvSpPr>
          <p:cNvPr id="11" name="Content Placeholder 2">
            <a:extLst>
              <a:ext uri="{FF2B5EF4-FFF2-40B4-BE49-F238E27FC236}">
                <a16:creationId xmlns:a16="http://schemas.microsoft.com/office/drawing/2014/main" id="{82DDFDDD-5515-D858-4411-BE5DE1470F21}"/>
              </a:ext>
            </a:extLst>
          </p:cNvPr>
          <p:cNvSpPr>
            <a:spLocks noGrp="1"/>
          </p:cNvSpPr>
          <p:nvPr>
            <p:ph idx="13"/>
          </p:nvPr>
        </p:nvSpPr>
        <p:spPr>
          <a:xfrm>
            <a:off x="9209393" y="1529400"/>
            <a:ext cx="2671544" cy="464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B30A6BBC-082D-5349-1F99-862B485AF4A2}"/>
              </a:ext>
            </a:extLst>
          </p:cNvPr>
          <p:cNvSpPr>
            <a:spLocks noGrp="1"/>
          </p:cNvSpPr>
          <p:nvPr>
            <p:ph idx="14"/>
          </p:nvPr>
        </p:nvSpPr>
        <p:spPr>
          <a:xfrm>
            <a:off x="6244900" y="1529400"/>
            <a:ext cx="2671544" cy="464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4063B5A3-6A68-1148-492D-21040F33A651}"/>
              </a:ext>
            </a:extLst>
          </p:cNvPr>
          <p:cNvSpPr>
            <a:spLocks noGrp="1"/>
          </p:cNvSpPr>
          <p:nvPr>
            <p:ph idx="15"/>
          </p:nvPr>
        </p:nvSpPr>
        <p:spPr>
          <a:xfrm>
            <a:off x="3280407" y="1529400"/>
            <a:ext cx="2671544" cy="464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33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lumn w/Pics Platin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322986" y="3021014"/>
            <a:ext cx="2666290" cy="955472"/>
          </a:xfrm>
        </p:spPr>
        <p:txBody>
          <a:bodyPr/>
          <a:lstStyle>
            <a:lvl1pPr>
              <a:defRPr sz="2800">
                <a:solidFill>
                  <a:schemeClr val="tx1"/>
                </a:solidFill>
              </a:defRPr>
            </a:lvl1pPr>
          </a:lstStyle>
          <a:p>
            <a:r>
              <a:rPr lang="en-US"/>
              <a:t>CLICK TO EDIT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4" y="4234502"/>
            <a:ext cx="2671544" cy="18294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solidFill>
                  <a:schemeClr val="tx1"/>
                </a:solidFill>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solidFill>
                  <a:schemeClr val="tx1"/>
                </a:solidFill>
              </a:defRPr>
            </a:lvl1pPr>
          </a:lstStyle>
          <a:p>
            <a:fld id="{D7E21B9F-D0F3-4D71-9644-49A5991CFFBE}" type="slidenum">
              <a:rPr lang="en-US" smtClean="0"/>
              <a:pPr/>
              <a:t>‹#›</a:t>
            </a:fld>
            <a:endParaRPr lang="en-US"/>
          </a:p>
        </p:txBody>
      </p:sp>
      <p:sp>
        <p:nvSpPr>
          <p:cNvPr id="7" name="Content Placeholder 2">
            <a:extLst>
              <a:ext uri="{FF2B5EF4-FFF2-40B4-BE49-F238E27FC236}">
                <a16:creationId xmlns:a16="http://schemas.microsoft.com/office/drawing/2014/main" id="{2813EA38-E88C-0A64-0566-0B92E6E6D98F}"/>
              </a:ext>
            </a:extLst>
          </p:cNvPr>
          <p:cNvSpPr>
            <a:spLocks noGrp="1"/>
          </p:cNvSpPr>
          <p:nvPr>
            <p:ph idx="13"/>
          </p:nvPr>
        </p:nvSpPr>
        <p:spPr>
          <a:xfrm>
            <a:off x="3280407" y="4234502"/>
            <a:ext cx="2666291" cy="18294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F95AEC0D-4BFA-C227-0C1C-D4F8C8AF059A}"/>
              </a:ext>
            </a:extLst>
          </p:cNvPr>
          <p:cNvSpPr>
            <a:spLocks noGrp="1"/>
          </p:cNvSpPr>
          <p:nvPr>
            <p:ph idx="14"/>
          </p:nvPr>
        </p:nvSpPr>
        <p:spPr>
          <a:xfrm>
            <a:off x="6244900" y="4234502"/>
            <a:ext cx="2666291" cy="18294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EA9B36E2-882C-3D03-0274-515B0958EB0B}"/>
              </a:ext>
            </a:extLst>
          </p:cNvPr>
          <p:cNvSpPr>
            <a:spLocks noGrp="1"/>
          </p:cNvSpPr>
          <p:nvPr>
            <p:ph type="body" sz="quarter" idx="15" hasCustomPrompt="1"/>
          </p:nvPr>
        </p:nvSpPr>
        <p:spPr>
          <a:xfrm>
            <a:off x="3280407" y="3021014"/>
            <a:ext cx="2666290" cy="981075"/>
          </a:xfrm>
        </p:spPr>
        <p:txBody>
          <a:bodyPr/>
          <a:lstStyle>
            <a:lvl1pPr>
              <a:lnSpc>
                <a:spcPct val="89000"/>
              </a:lnSpc>
              <a:defRPr sz="2800" b="0" i="0">
                <a:solidFill>
                  <a:schemeClr val="tx1"/>
                </a:solidFill>
                <a:latin typeface="Poppins" pitchFamily="2" charset="77"/>
              </a:defRPr>
            </a:lvl1pPr>
          </a:lstStyle>
          <a:p>
            <a:pPr lvl="0"/>
            <a:r>
              <a:rPr lang="en-US" dirty="0"/>
              <a:t>CLICK TO EDIT TITLE STYLE</a:t>
            </a:r>
          </a:p>
        </p:txBody>
      </p:sp>
      <p:sp>
        <p:nvSpPr>
          <p:cNvPr id="10" name="Text Placeholder 8">
            <a:extLst>
              <a:ext uri="{FF2B5EF4-FFF2-40B4-BE49-F238E27FC236}">
                <a16:creationId xmlns:a16="http://schemas.microsoft.com/office/drawing/2014/main" id="{68212F40-3BC1-DF56-99FE-49A4AE4E3917}"/>
              </a:ext>
            </a:extLst>
          </p:cNvPr>
          <p:cNvSpPr>
            <a:spLocks noGrp="1"/>
          </p:cNvSpPr>
          <p:nvPr>
            <p:ph type="body" sz="quarter" idx="16" hasCustomPrompt="1"/>
          </p:nvPr>
        </p:nvSpPr>
        <p:spPr>
          <a:xfrm>
            <a:off x="6244900" y="3021014"/>
            <a:ext cx="2666290" cy="981075"/>
          </a:xfrm>
        </p:spPr>
        <p:txBody>
          <a:bodyPr/>
          <a:lstStyle>
            <a:lvl1pPr>
              <a:lnSpc>
                <a:spcPct val="89000"/>
              </a:lnSpc>
              <a:defRPr sz="2800" b="0" i="0">
                <a:solidFill>
                  <a:schemeClr val="tx1"/>
                </a:solidFill>
                <a:latin typeface="Poppins" pitchFamily="2" charset="77"/>
              </a:defRPr>
            </a:lvl1pPr>
          </a:lstStyle>
          <a:p>
            <a:pPr lvl="0"/>
            <a:r>
              <a:rPr lang="en-US"/>
              <a:t>CLICK TO EDIT TITLE STYLE</a:t>
            </a:r>
          </a:p>
        </p:txBody>
      </p:sp>
      <p:sp>
        <p:nvSpPr>
          <p:cNvPr id="13" name="Picture Placeholder 5">
            <a:extLst>
              <a:ext uri="{FF2B5EF4-FFF2-40B4-BE49-F238E27FC236}">
                <a16:creationId xmlns:a16="http://schemas.microsoft.com/office/drawing/2014/main" id="{71A6D03B-1230-65A2-EB5B-EC815E660A7C}"/>
              </a:ext>
            </a:extLst>
          </p:cNvPr>
          <p:cNvSpPr>
            <a:spLocks noGrp="1"/>
          </p:cNvSpPr>
          <p:nvPr>
            <p:ph type="pic" sz="quarter" idx="17"/>
          </p:nvPr>
        </p:nvSpPr>
        <p:spPr>
          <a:xfrm>
            <a:off x="334821" y="313371"/>
            <a:ext cx="2670048" cy="2323716"/>
          </a:xfrm>
          <a:prstGeom prst="roundRect">
            <a:avLst>
              <a:gd name="adj" fmla="val 7735"/>
            </a:avLst>
          </a:prstGeom>
          <a:noFill/>
        </p:spPr>
        <p:txBody>
          <a:bodyPr anchor="ctr" anchorCtr="0"/>
          <a:lstStyle>
            <a:lvl1pPr marL="0" indent="0" algn="ctr">
              <a:buNone/>
              <a:defRPr/>
            </a:lvl1pPr>
          </a:lstStyle>
          <a:p>
            <a:r>
              <a:rPr lang="en-US"/>
              <a:t>Click icon to add picture</a:t>
            </a:r>
          </a:p>
        </p:txBody>
      </p:sp>
      <p:sp>
        <p:nvSpPr>
          <p:cNvPr id="17" name="Content Placeholder 2">
            <a:extLst>
              <a:ext uri="{FF2B5EF4-FFF2-40B4-BE49-F238E27FC236}">
                <a16:creationId xmlns:a16="http://schemas.microsoft.com/office/drawing/2014/main" id="{DD5A1E44-58AE-1EC1-0D4D-F0AE24DDE01C}"/>
              </a:ext>
            </a:extLst>
          </p:cNvPr>
          <p:cNvSpPr>
            <a:spLocks noGrp="1"/>
          </p:cNvSpPr>
          <p:nvPr>
            <p:ph idx="23"/>
          </p:nvPr>
        </p:nvSpPr>
        <p:spPr>
          <a:xfrm>
            <a:off x="9202723" y="4234502"/>
            <a:ext cx="2666291" cy="18294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8">
            <a:extLst>
              <a:ext uri="{FF2B5EF4-FFF2-40B4-BE49-F238E27FC236}">
                <a16:creationId xmlns:a16="http://schemas.microsoft.com/office/drawing/2014/main" id="{B22E7206-D0FB-6683-7BBF-27E2FEBAD33D}"/>
              </a:ext>
            </a:extLst>
          </p:cNvPr>
          <p:cNvSpPr>
            <a:spLocks noGrp="1"/>
          </p:cNvSpPr>
          <p:nvPr>
            <p:ph type="body" sz="quarter" idx="24" hasCustomPrompt="1"/>
          </p:nvPr>
        </p:nvSpPr>
        <p:spPr>
          <a:xfrm>
            <a:off x="9202723" y="3021014"/>
            <a:ext cx="2666290" cy="981075"/>
          </a:xfrm>
        </p:spPr>
        <p:txBody>
          <a:bodyPr/>
          <a:lstStyle>
            <a:lvl1pPr>
              <a:lnSpc>
                <a:spcPct val="89000"/>
              </a:lnSpc>
              <a:defRPr sz="2800" b="0" i="0">
                <a:solidFill>
                  <a:schemeClr val="tx1"/>
                </a:solidFill>
                <a:latin typeface="Poppins" pitchFamily="2" charset="77"/>
              </a:defRPr>
            </a:lvl1pPr>
          </a:lstStyle>
          <a:p>
            <a:pPr lvl="0"/>
            <a:r>
              <a:rPr lang="en-US"/>
              <a:t>CLICK TO EDIT TITLE STYLE</a:t>
            </a:r>
          </a:p>
        </p:txBody>
      </p:sp>
      <p:sp>
        <p:nvSpPr>
          <p:cNvPr id="11" name="Picture Placeholder 5">
            <a:extLst>
              <a:ext uri="{FF2B5EF4-FFF2-40B4-BE49-F238E27FC236}">
                <a16:creationId xmlns:a16="http://schemas.microsoft.com/office/drawing/2014/main" id="{D74F5D42-461E-BB37-7F45-9E67048D87CB}"/>
              </a:ext>
            </a:extLst>
          </p:cNvPr>
          <p:cNvSpPr>
            <a:spLocks noGrp="1"/>
          </p:cNvSpPr>
          <p:nvPr>
            <p:ph type="pic" sz="quarter" idx="25"/>
          </p:nvPr>
        </p:nvSpPr>
        <p:spPr>
          <a:xfrm>
            <a:off x="3280407" y="313371"/>
            <a:ext cx="2670048" cy="2323716"/>
          </a:xfrm>
          <a:prstGeom prst="roundRect">
            <a:avLst>
              <a:gd name="adj" fmla="val 7735"/>
            </a:avLst>
          </a:prstGeom>
          <a:noFill/>
        </p:spPr>
        <p:txBody>
          <a:bodyPr anchor="ctr" anchorCtr="0"/>
          <a:lstStyle>
            <a:lvl1pPr marL="0" indent="0" algn="ctr">
              <a:buNone/>
              <a:defRPr/>
            </a:lvl1pPr>
          </a:lstStyle>
          <a:p>
            <a:r>
              <a:rPr lang="en-US"/>
              <a:t>Click icon to add picture</a:t>
            </a:r>
          </a:p>
        </p:txBody>
      </p:sp>
      <p:sp>
        <p:nvSpPr>
          <p:cNvPr id="12" name="Picture Placeholder 5">
            <a:extLst>
              <a:ext uri="{FF2B5EF4-FFF2-40B4-BE49-F238E27FC236}">
                <a16:creationId xmlns:a16="http://schemas.microsoft.com/office/drawing/2014/main" id="{0BB0BDB6-830D-DD1A-DEEC-B27194FD619E}"/>
              </a:ext>
            </a:extLst>
          </p:cNvPr>
          <p:cNvSpPr>
            <a:spLocks noGrp="1"/>
          </p:cNvSpPr>
          <p:nvPr>
            <p:ph type="pic" sz="quarter" idx="26"/>
          </p:nvPr>
        </p:nvSpPr>
        <p:spPr>
          <a:xfrm>
            <a:off x="6244900" y="313371"/>
            <a:ext cx="2670048" cy="2323716"/>
          </a:xfrm>
          <a:prstGeom prst="roundRect">
            <a:avLst>
              <a:gd name="adj" fmla="val 7735"/>
            </a:avLst>
          </a:prstGeom>
          <a:noFill/>
        </p:spPr>
        <p:txBody>
          <a:bodyPr anchor="ctr" anchorCtr="0"/>
          <a:lstStyle>
            <a:lvl1pPr marL="0" indent="0" algn="ctr">
              <a:buNone/>
              <a:defRPr/>
            </a:lvl1pPr>
          </a:lstStyle>
          <a:p>
            <a:r>
              <a:rPr lang="en-US"/>
              <a:t>Click icon to add picture</a:t>
            </a:r>
          </a:p>
        </p:txBody>
      </p:sp>
      <p:sp>
        <p:nvSpPr>
          <p:cNvPr id="14" name="Picture Placeholder 5">
            <a:extLst>
              <a:ext uri="{FF2B5EF4-FFF2-40B4-BE49-F238E27FC236}">
                <a16:creationId xmlns:a16="http://schemas.microsoft.com/office/drawing/2014/main" id="{49B48058-45A6-643D-65FC-223FD1C7A81A}"/>
              </a:ext>
            </a:extLst>
          </p:cNvPr>
          <p:cNvSpPr>
            <a:spLocks noGrp="1"/>
          </p:cNvSpPr>
          <p:nvPr>
            <p:ph type="pic" sz="quarter" idx="27"/>
          </p:nvPr>
        </p:nvSpPr>
        <p:spPr>
          <a:xfrm>
            <a:off x="9202723" y="313371"/>
            <a:ext cx="2670048" cy="2323716"/>
          </a:xfrm>
          <a:prstGeom prst="roundRect">
            <a:avLst>
              <a:gd name="adj" fmla="val 7735"/>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3842344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lumn w/Pic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a:xfrm>
            <a:off x="322986" y="3021014"/>
            <a:ext cx="2666290" cy="955472"/>
          </a:xfrm>
        </p:spPr>
        <p:txBody>
          <a:bodyPr/>
          <a:lstStyle>
            <a:lvl1pPr>
              <a:defRPr sz="2800">
                <a:solidFill>
                  <a:schemeClr val="bg1"/>
                </a:solidFill>
              </a:defRPr>
            </a:lvl1pPr>
          </a:lstStyle>
          <a:p>
            <a:r>
              <a:rPr lang="en-US"/>
              <a:t>CLICK TO EDIT TITLE STYLE</a:t>
            </a:r>
          </a:p>
        </p:txBody>
      </p:sp>
      <p:sp>
        <p:nvSpPr>
          <p:cNvPr id="3" name="Content Placeholder 2">
            <a:extLst>
              <a:ext uri="{FF2B5EF4-FFF2-40B4-BE49-F238E27FC236}">
                <a16:creationId xmlns:a16="http://schemas.microsoft.com/office/drawing/2014/main" id="{8F9B2F26-D2CC-F94D-F9B6-2324A5937D29}"/>
              </a:ext>
            </a:extLst>
          </p:cNvPr>
          <p:cNvSpPr>
            <a:spLocks noGrp="1"/>
          </p:cNvSpPr>
          <p:nvPr>
            <p:ph idx="1"/>
          </p:nvPr>
        </p:nvSpPr>
        <p:spPr>
          <a:xfrm>
            <a:off x="315914" y="4234502"/>
            <a:ext cx="2671544" cy="1829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solidFill>
                  <a:schemeClr val="bg1"/>
                </a:solidFill>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solidFill>
                  <a:schemeClr val="bg1"/>
                </a:solidFill>
              </a:defRPr>
            </a:lvl1pPr>
          </a:lstStyle>
          <a:p>
            <a:fld id="{D7E21B9F-D0F3-4D71-9644-49A5991CFFBE}" type="slidenum">
              <a:rPr lang="en-US" smtClean="0"/>
              <a:pPr/>
              <a:t>‹#›</a:t>
            </a:fld>
            <a:endParaRPr lang="en-US"/>
          </a:p>
        </p:txBody>
      </p:sp>
      <p:sp>
        <p:nvSpPr>
          <p:cNvPr id="7" name="Content Placeholder 2">
            <a:extLst>
              <a:ext uri="{FF2B5EF4-FFF2-40B4-BE49-F238E27FC236}">
                <a16:creationId xmlns:a16="http://schemas.microsoft.com/office/drawing/2014/main" id="{2813EA38-E88C-0A64-0566-0B92E6E6D98F}"/>
              </a:ext>
            </a:extLst>
          </p:cNvPr>
          <p:cNvSpPr>
            <a:spLocks noGrp="1"/>
          </p:cNvSpPr>
          <p:nvPr>
            <p:ph idx="13"/>
          </p:nvPr>
        </p:nvSpPr>
        <p:spPr>
          <a:xfrm>
            <a:off x="3280407" y="4234502"/>
            <a:ext cx="2666291" cy="1829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F95AEC0D-4BFA-C227-0C1C-D4F8C8AF059A}"/>
              </a:ext>
            </a:extLst>
          </p:cNvPr>
          <p:cNvSpPr>
            <a:spLocks noGrp="1"/>
          </p:cNvSpPr>
          <p:nvPr>
            <p:ph idx="14"/>
          </p:nvPr>
        </p:nvSpPr>
        <p:spPr>
          <a:xfrm>
            <a:off x="6244900" y="4234502"/>
            <a:ext cx="2666291" cy="1829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EA9B36E2-882C-3D03-0274-515B0958EB0B}"/>
              </a:ext>
            </a:extLst>
          </p:cNvPr>
          <p:cNvSpPr>
            <a:spLocks noGrp="1"/>
          </p:cNvSpPr>
          <p:nvPr>
            <p:ph type="body" sz="quarter" idx="15" hasCustomPrompt="1"/>
          </p:nvPr>
        </p:nvSpPr>
        <p:spPr>
          <a:xfrm>
            <a:off x="3280407" y="3021014"/>
            <a:ext cx="2666290" cy="981075"/>
          </a:xfrm>
        </p:spPr>
        <p:txBody>
          <a:bodyPr/>
          <a:lstStyle>
            <a:lvl1pPr>
              <a:lnSpc>
                <a:spcPct val="89000"/>
              </a:lnSpc>
              <a:defRPr sz="2800" b="0" i="0">
                <a:solidFill>
                  <a:schemeClr val="bg1"/>
                </a:solidFill>
                <a:latin typeface="Poppins" pitchFamily="2" charset="77"/>
              </a:defRPr>
            </a:lvl1pPr>
          </a:lstStyle>
          <a:p>
            <a:pPr lvl="0"/>
            <a:r>
              <a:rPr lang="en-US" dirty="0"/>
              <a:t>CLICK TO EDIT TITLE STYLE</a:t>
            </a:r>
          </a:p>
        </p:txBody>
      </p:sp>
      <p:sp>
        <p:nvSpPr>
          <p:cNvPr id="10" name="Text Placeholder 8">
            <a:extLst>
              <a:ext uri="{FF2B5EF4-FFF2-40B4-BE49-F238E27FC236}">
                <a16:creationId xmlns:a16="http://schemas.microsoft.com/office/drawing/2014/main" id="{68212F40-3BC1-DF56-99FE-49A4AE4E3917}"/>
              </a:ext>
            </a:extLst>
          </p:cNvPr>
          <p:cNvSpPr>
            <a:spLocks noGrp="1"/>
          </p:cNvSpPr>
          <p:nvPr>
            <p:ph type="body" sz="quarter" idx="16" hasCustomPrompt="1"/>
          </p:nvPr>
        </p:nvSpPr>
        <p:spPr>
          <a:xfrm>
            <a:off x="6244900" y="3021014"/>
            <a:ext cx="2666290" cy="981075"/>
          </a:xfrm>
        </p:spPr>
        <p:txBody>
          <a:bodyPr/>
          <a:lstStyle>
            <a:lvl1pPr>
              <a:lnSpc>
                <a:spcPct val="89000"/>
              </a:lnSpc>
              <a:defRPr sz="2800" b="0" i="0">
                <a:solidFill>
                  <a:schemeClr val="bg1"/>
                </a:solidFill>
                <a:latin typeface="Poppins" pitchFamily="2" charset="77"/>
              </a:defRPr>
            </a:lvl1pPr>
          </a:lstStyle>
          <a:p>
            <a:pPr lvl="0"/>
            <a:r>
              <a:rPr lang="en-US"/>
              <a:t>CLICK TO EDIT TITLE STYLE</a:t>
            </a:r>
          </a:p>
        </p:txBody>
      </p:sp>
      <p:sp>
        <p:nvSpPr>
          <p:cNvPr id="17" name="Content Placeholder 2">
            <a:extLst>
              <a:ext uri="{FF2B5EF4-FFF2-40B4-BE49-F238E27FC236}">
                <a16:creationId xmlns:a16="http://schemas.microsoft.com/office/drawing/2014/main" id="{DD5A1E44-58AE-1EC1-0D4D-F0AE24DDE01C}"/>
              </a:ext>
            </a:extLst>
          </p:cNvPr>
          <p:cNvSpPr>
            <a:spLocks noGrp="1"/>
          </p:cNvSpPr>
          <p:nvPr>
            <p:ph idx="23"/>
          </p:nvPr>
        </p:nvSpPr>
        <p:spPr>
          <a:xfrm>
            <a:off x="9202723" y="4234502"/>
            <a:ext cx="2666291" cy="1829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8">
            <a:extLst>
              <a:ext uri="{FF2B5EF4-FFF2-40B4-BE49-F238E27FC236}">
                <a16:creationId xmlns:a16="http://schemas.microsoft.com/office/drawing/2014/main" id="{B22E7206-D0FB-6683-7BBF-27E2FEBAD33D}"/>
              </a:ext>
            </a:extLst>
          </p:cNvPr>
          <p:cNvSpPr>
            <a:spLocks noGrp="1"/>
          </p:cNvSpPr>
          <p:nvPr>
            <p:ph type="body" sz="quarter" idx="24" hasCustomPrompt="1"/>
          </p:nvPr>
        </p:nvSpPr>
        <p:spPr>
          <a:xfrm>
            <a:off x="9202723" y="3021014"/>
            <a:ext cx="2666290" cy="981075"/>
          </a:xfrm>
        </p:spPr>
        <p:txBody>
          <a:bodyPr/>
          <a:lstStyle>
            <a:lvl1pPr>
              <a:lnSpc>
                <a:spcPct val="89000"/>
              </a:lnSpc>
              <a:defRPr sz="2800" b="0" i="0">
                <a:solidFill>
                  <a:schemeClr val="bg1"/>
                </a:solidFill>
                <a:latin typeface="Poppins" pitchFamily="2" charset="77"/>
              </a:defRPr>
            </a:lvl1pPr>
          </a:lstStyle>
          <a:p>
            <a:pPr lvl="0"/>
            <a:r>
              <a:rPr lang="en-US"/>
              <a:t>CLICK TO EDIT TITLE STYLE</a:t>
            </a:r>
          </a:p>
        </p:txBody>
      </p:sp>
      <p:sp>
        <p:nvSpPr>
          <p:cNvPr id="4" name="Picture Placeholder 5">
            <a:extLst>
              <a:ext uri="{FF2B5EF4-FFF2-40B4-BE49-F238E27FC236}">
                <a16:creationId xmlns:a16="http://schemas.microsoft.com/office/drawing/2014/main" id="{B3E20992-845E-DCF8-51A8-0EFC76A26A0D}"/>
              </a:ext>
            </a:extLst>
          </p:cNvPr>
          <p:cNvSpPr>
            <a:spLocks noGrp="1"/>
          </p:cNvSpPr>
          <p:nvPr>
            <p:ph type="pic" sz="quarter" idx="17"/>
          </p:nvPr>
        </p:nvSpPr>
        <p:spPr>
          <a:xfrm>
            <a:off x="334821" y="313371"/>
            <a:ext cx="2670048" cy="2323716"/>
          </a:xfrm>
          <a:prstGeom prst="roundRect">
            <a:avLst>
              <a:gd name="adj" fmla="val 7735"/>
            </a:avLst>
          </a:prstGeom>
          <a:noFill/>
        </p:spPr>
        <p:txBody>
          <a:bodyPr anchor="ctr" anchorCtr="0"/>
          <a:lstStyle>
            <a:lvl1pPr marL="0" indent="0" algn="ctr">
              <a:buNone/>
              <a:defRPr/>
            </a:lvl1pPr>
          </a:lstStyle>
          <a:p>
            <a:r>
              <a:rPr lang="en-US"/>
              <a:t>Click icon to add picture</a:t>
            </a:r>
          </a:p>
        </p:txBody>
      </p:sp>
      <p:sp>
        <p:nvSpPr>
          <p:cNvPr id="11" name="Picture Placeholder 5">
            <a:extLst>
              <a:ext uri="{FF2B5EF4-FFF2-40B4-BE49-F238E27FC236}">
                <a16:creationId xmlns:a16="http://schemas.microsoft.com/office/drawing/2014/main" id="{7C13A030-0ED3-AEAE-8476-F1C3276FA417}"/>
              </a:ext>
            </a:extLst>
          </p:cNvPr>
          <p:cNvSpPr>
            <a:spLocks noGrp="1"/>
          </p:cNvSpPr>
          <p:nvPr>
            <p:ph type="pic" sz="quarter" idx="25"/>
          </p:nvPr>
        </p:nvSpPr>
        <p:spPr>
          <a:xfrm>
            <a:off x="3280407" y="313371"/>
            <a:ext cx="2670048" cy="2323716"/>
          </a:xfrm>
          <a:prstGeom prst="roundRect">
            <a:avLst>
              <a:gd name="adj" fmla="val 7735"/>
            </a:avLst>
          </a:prstGeom>
          <a:noFill/>
        </p:spPr>
        <p:txBody>
          <a:bodyPr anchor="ctr" anchorCtr="0"/>
          <a:lstStyle>
            <a:lvl1pPr marL="0" indent="0" algn="ctr">
              <a:buNone/>
              <a:defRPr/>
            </a:lvl1pPr>
          </a:lstStyle>
          <a:p>
            <a:r>
              <a:rPr lang="en-US"/>
              <a:t>Click icon to add picture</a:t>
            </a:r>
          </a:p>
        </p:txBody>
      </p:sp>
      <p:sp>
        <p:nvSpPr>
          <p:cNvPr id="12" name="Picture Placeholder 5">
            <a:extLst>
              <a:ext uri="{FF2B5EF4-FFF2-40B4-BE49-F238E27FC236}">
                <a16:creationId xmlns:a16="http://schemas.microsoft.com/office/drawing/2014/main" id="{F91165D1-260F-6962-5F16-C953F872E257}"/>
              </a:ext>
            </a:extLst>
          </p:cNvPr>
          <p:cNvSpPr>
            <a:spLocks noGrp="1"/>
          </p:cNvSpPr>
          <p:nvPr>
            <p:ph type="pic" sz="quarter" idx="26"/>
          </p:nvPr>
        </p:nvSpPr>
        <p:spPr>
          <a:xfrm>
            <a:off x="6244900" y="313371"/>
            <a:ext cx="2670048" cy="2323716"/>
          </a:xfrm>
          <a:prstGeom prst="roundRect">
            <a:avLst>
              <a:gd name="adj" fmla="val 7735"/>
            </a:avLst>
          </a:prstGeom>
          <a:noFill/>
        </p:spPr>
        <p:txBody>
          <a:bodyPr anchor="ctr" anchorCtr="0"/>
          <a:lstStyle>
            <a:lvl1pPr marL="0" indent="0" algn="ctr">
              <a:buNone/>
              <a:defRPr/>
            </a:lvl1pPr>
          </a:lstStyle>
          <a:p>
            <a:r>
              <a:rPr lang="en-US"/>
              <a:t>Click icon to add picture</a:t>
            </a:r>
          </a:p>
        </p:txBody>
      </p:sp>
      <p:sp>
        <p:nvSpPr>
          <p:cNvPr id="14" name="Picture Placeholder 5">
            <a:extLst>
              <a:ext uri="{FF2B5EF4-FFF2-40B4-BE49-F238E27FC236}">
                <a16:creationId xmlns:a16="http://schemas.microsoft.com/office/drawing/2014/main" id="{B6BE42D6-23A0-A054-1083-F7ECA85A982F}"/>
              </a:ext>
            </a:extLst>
          </p:cNvPr>
          <p:cNvSpPr>
            <a:spLocks noGrp="1"/>
          </p:cNvSpPr>
          <p:nvPr>
            <p:ph type="pic" sz="quarter" idx="27"/>
          </p:nvPr>
        </p:nvSpPr>
        <p:spPr>
          <a:xfrm>
            <a:off x="9202723" y="313371"/>
            <a:ext cx="2670048" cy="2323716"/>
          </a:xfrm>
          <a:prstGeom prst="roundRect">
            <a:avLst>
              <a:gd name="adj" fmla="val 7735"/>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703471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all-Out 1">
    <p:bg>
      <p:bgPr>
        <a:solidFill>
          <a:schemeClr val="bg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2E19195D-65A6-9219-07D5-8FF158BD3D36}"/>
              </a:ext>
            </a:extLst>
          </p:cNvPr>
          <p:cNvSpPr>
            <a:spLocks noGrp="1"/>
          </p:cNvSpPr>
          <p:nvPr>
            <p:ph type="pic" sz="quarter" idx="10"/>
          </p:nvPr>
        </p:nvSpPr>
        <p:spPr>
          <a:xfrm>
            <a:off x="315913" y="317500"/>
            <a:ext cx="3592513" cy="6211511"/>
          </a:xfrm>
          <a:prstGeom prst="roundRect">
            <a:avLst>
              <a:gd name="adj" fmla="val 4889"/>
            </a:avLst>
          </a:prstGeom>
          <a:noFill/>
        </p:spPr>
        <p:txBody>
          <a:bodyPr anchor="ctr" anchorCtr="0"/>
          <a:lstStyle>
            <a:lvl1pPr marL="0" indent="0" algn="ctr">
              <a:buNone/>
              <a:defRPr/>
            </a:lvl1pPr>
          </a:lstStyle>
          <a:p>
            <a:r>
              <a:rPr lang="en-US"/>
              <a:t>Click icon to add picture</a:t>
            </a:r>
          </a:p>
        </p:txBody>
      </p:sp>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p>
            <a:fld id="{D7E21B9F-D0F3-4D71-9644-49A5991CFFBE}" type="slidenum">
              <a:rPr lang="en-US" smtClean="0"/>
              <a:pPr/>
              <a:t>‹#›</a:t>
            </a:fld>
            <a:endParaRPr lang="en-US"/>
          </a:p>
        </p:txBody>
      </p:sp>
      <p:sp>
        <p:nvSpPr>
          <p:cNvPr id="2" name="Subtitle 2">
            <a:extLst>
              <a:ext uri="{FF2B5EF4-FFF2-40B4-BE49-F238E27FC236}">
                <a16:creationId xmlns:a16="http://schemas.microsoft.com/office/drawing/2014/main" id="{168EC3CC-F474-E7D7-30FF-02DF8A725463}"/>
              </a:ext>
            </a:extLst>
          </p:cNvPr>
          <p:cNvSpPr>
            <a:spLocks noGrp="1"/>
          </p:cNvSpPr>
          <p:nvPr>
            <p:ph type="subTitle" idx="1" hasCustomPrompt="1"/>
          </p:nvPr>
        </p:nvSpPr>
        <p:spPr>
          <a:xfrm>
            <a:off x="4305300" y="3021014"/>
            <a:ext cx="7567609" cy="289650"/>
          </a:xfrm>
        </p:spPr>
        <p:txBody>
          <a:bodyPr/>
          <a:lstStyle>
            <a:lvl1pPr marL="0" indent="0" algn="l">
              <a:buNone/>
              <a:defRPr sz="1200" b="1"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Eyebrow</a:t>
            </a:r>
          </a:p>
        </p:txBody>
      </p:sp>
      <p:sp>
        <p:nvSpPr>
          <p:cNvPr id="4" name="Title Placeholder 1">
            <a:extLst>
              <a:ext uri="{FF2B5EF4-FFF2-40B4-BE49-F238E27FC236}">
                <a16:creationId xmlns:a16="http://schemas.microsoft.com/office/drawing/2014/main" id="{7A8F6867-C9EC-B957-E7A9-47DB5B9E1172}"/>
              </a:ext>
            </a:extLst>
          </p:cNvPr>
          <p:cNvSpPr>
            <a:spLocks noGrp="1"/>
          </p:cNvSpPr>
          <p:nvPr>
            <p:ph type="title" hasCustomPrompt="1"/>
          </p:nvPr>
        </p:nvSpPr>
        <p:spPr>
          <a:xfrm>
            <a:off x="4305300" y="3429000"/>
            <a:ext cx="7567613" cy="2839070"/>
          </a:xfrm>
          <a:prstGeom prst="rect">
            <a:avLst/>
          </a:prstGeom>
        </p:spPr>
        <p:txBody>
          <a:bodyPr vert="horz" lIns="0" tIns="0" rIns="0" bIns="0" rtlCol="0" anchor="t" anchorCtr="0">
            <a:noAutofit/>
          </a:bodyPr>
          <a:lstStyle>
            <a:lvl1pPr>
              <a:defRPr sz="4800">
                <a:solidFill>
                  <a:schemeClr val="tx1"/>
                </a:solidFill>
              </a:defRPr>
            </a:lvl1pPr>
          </a:lstStyle>
          <a:p>
            <a:r>
              <a:rPr lang="en-US" dirty="0"/>
              <a:t>CALL-OUT SLIDE</a:t>
            </a:r>
          </a:p>
        </p:txBody>
      </p:sp>
      <p:sp>
        <p:nvSpPr>
          <p:cNvPr id="3" name="Footer Placeholder 4">
            <a:extLst>
              <a:ext uri="{FF2B5EF4-FFF2-40B4-BE49-F238E27FC236}">
                <a16:creationId xmlns:a16="http://schemas.microsoft.com/office/drawing/2014/main" id="{4D97480B-D65F-6439-5BB1-E85E67798005}"/>
              </a:ext>
            </a:extLst>
          </p:cNvPr>
          <p:cNvSpPr>
            <a:spLocks noGrp="1"/>
          </p:cNvSpPr>
          <p:nvPr>
            <p:ph type="ftr" sz="quarter" idx="11"/>
          </p:nvPr>
        </p:nvSpPr>
        <p:spPr>
          <a:xfrm>
            <a:off x="4305300" y="6362065"/>
            <a:ext cx="5583840" cy="182563"/>
          </a:xfrm>
        </p:spPr>
        <p:txBody>
          <a:bodyPr/>
          <a:lstStyle/>
          <a:p>
            <a:r>
              <a:rPr lang="en-US"/>
              <a:t>© 2025 Solstice Advanced Materials Inc.</a:t>
            </a:r>
          </a:p>
        </p:txBody>
      </p:sp>
    </p:spTree>
    <p:extLst>
      <p:ext uri="{BB962C8B-B14F-4D97-AF65-F5344CB8AC3E}">
        <p14:creationId xmlns:p14="http://schemas.microsoft.com/office/powerpoint/2010/main" val="3611713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all Out 2">
    <p:bg>
      <p:bgPr>
        <a:solidFill>
          <a:schemeClr val="tx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lvl1pPr>
              <a:defRPr>
                <a:solidFill>
                  <a:schemeClr val="bg1"/>
                </a:solidFill>
                <a:latin typeface="+mn-lt"/>
              </a:defRPr>
            </a:lvl1pPr>
          </a:lstStyle>
          <a:p>
            <a:fld id="{D7E21B9F-D0F3-4D71-9644-49A5991CFFBE}" type="slidenum">
              <a:rPr lang="en-US" smtClean="0"/>
              <a:pPr/>
              <a:t>‹#›</a:t>
            </a:fld>
            <a:endParaRPr lang="en-US"/>
          </a:p>
        </p:txBody>
      </p:sp>
      <p:sp>
        <p:nvSpPr>
          <p:cNvPr id="2" name="Subtitle 2">
            <a:extLst>
              <a:ext uri="{FF2B5EF4-FFF2-40B4-BE49-F238E27FC236}">
                <a16:creationId xmlns:a16="http://schemas.microsoft.com/office/drawing/2014/main" id="{168EC3CC-F474-E7D7-30FF-02DF8A725463}"/>
              </a:ext>
            </a:extLst>
          </p:cNvPr>
          <p:cNvSpPr>
            <a:spLocks noGrp="1"/>
          </p:cNvSpPr>
          <p:nvPr>
            <p:ph type="subTitle" idx="1" hasCustomPrompt="1"/>
          </p:nvPr>
        </p:nvSpPr>
        <p:spPr>
          <a:xfrm>
            <a:off x="4305300" y="3021014"/>
            <a:ext cx="7567609" cy="289650"/>
          </a:xfrm>
        </p:spPr>
        <p:txBody>
          <a:bodyPr/>
          <a:lstStyle>
            <a:lvl1pPr marL="0" indent="0" algn="l">
              <a:buNone/>
              <a:defRPr sz="1200" b="1"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Eyebrow</a:t>
            </a:r>
          </a:p>
        </p:txBody>
      </p:sp>
      <p:sp>
        <p:nvSpPr>
          <p:cNvPr id="4" name="Title Placeholder 1">
            <a:extLst>
              <a:ext uri="{FF2B5EF4-FFF2-40B4-BE49-F238E27FC236}">
                <a16:creationId xmlns:a16="http://schemas.microsoft.com/office/drawing/2014/main" id="{7A8F6867-C9EC-B957-E7A9-47DB5B9E1172}"/>
              </a:ext>
            </a:extLst>
          </p:cNvPr>
          <p:cNvSpPr>
            <a:spLocks noGrp="1"/>
          </p:cNvSpPr>
          <p:nvPr>
            <p:ph type="title" hasCustomPrompt="1"/>
          </p:nvPr>
        </p:nvSpPr>
        <p:spPr>
          <a:xfrm>
            <a:off x="4305300" y="3429000"/>
            <a:ext cx="7567613" cy="2839070"/>
          </a:xfrm>
          <a:prstGeom prst="rect">
            <a:avLst/>
          </a:prstGeom>
        </p:spPr>
        <p:txBody>
          <a:bodyPr vert="horz" lIns="0" tIns="0" rIns="0" bIns="0" rtlCol="0" anchor="t" anchorCtr="0">
            <a:noAutofit/>
          </a:bodyPr>
          <a:lstStyle>
            <a:lvl1pPr>
              <a:defRPr sz="4800">
                <a:solidFill>
                  <a:schemeClr val="bg1"/>
                </a:solidFill>
              </a:defRPr>
            </a:lvl1pPr>
          </a:lstStyle>
          <a:p>
            <a:r>
              <a:rPr lang="en-US"/>
              <a:t>CALL-OUT SLIDE</a:t>
            </a:r>
          </a:p>
        </p:txBody>
      </p:sp>
      <p:sp>
        <p:nvSpPr>
          <p:cNvPr id="6" name="Footer Placeholder 4">
            <a:extLst>
              <a:ext uri="{FF2B5EF4-FFF2-40B4-BE49-F238E27FC236}">
                <a16:creationId xmlns:a16="http://schemas.microsoft.com/office/drawing/2014/main" id="{8BB3C005-6ACC-A203-2DCB-DC135B921AD6}"/>
              </a:ext>
            </a:extLst>
          </p:cNvPr>
          <p:cNvSpPr>
            <a:spLocks noGrp="1"/>
          </p:cNvSpPr>
          <p:nvPr>
            <p:ph type="ftr" sz="quarter" idx="11"/>
          </p:nvPr>
        </p:nvSpPr>
        <p:spPr>
          <a:xfrm>
            <a:off x="4305300" y="6362065"/>
            <a:ext cx="5583840" cy="182563"/>
          </a:xfrm>
        </p:spPr>
        <p:txBody>
          <a:bodyPr/>
          <a:lstStyle>
            <a:lvl1pPr>
              <a:defRPr>
                <a:solidFill>
                  <a:schemeClr val="bg1"/>
                </a:solidFill>
              </a:defRPr>
            </a:lvl1pPr>
          </a:lstStyle>
          <a:p>
            <a:r>
              <a:rPr lang="en-US"/>
              <a:t>© 2025 Solstice Advanced Materials Inc.</a:t>
            </a:r>
          </a:p>
        </p:txBody>
      </p:sp>
      <p:sp>
        <p:nvSpPr>
          <p:cNvPr id="5" name="Picture Placeholder 5">
            <a:extLst>
              <a:ext uri="{FF2B5EF4-FFF2-40B4-BE49-F238E27FC236}">
                <a16:creationId xmlns:a16="http://schemas.microsoft.com/office/drawing/2014/main" id="{0244B599-88B7-7F1A-0DA4-6E88A8260C84}"/>
              </a:ext>
            </a:extLst>
          </p:cNvPr>
          <p:cNvSpPr>
            <a:spLocks noGrp="1"/>
          </p:cNvSpPr>
          <p:nvPr>
            <p:ph type="pic" sz="quarter" idx="10"/>
          </p:nvPr>
        </p:nvSpPr>
        <p:spPr>
          <a:xfrm>
            <a:off x="315913" y="317500"/>
            <a:ext cx="3592513" cy="6211511"/>
          </a:xfrm>
          <a:prstGeom prst="roundRect">
            <a:avLst>
              <a:gd name="adj" fmla="val 4889"/>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3657346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ll Out 3">
    <p:bg>
      <p:bgPr>
        <a:solidFill>
          <a:schemeClr val="bg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2E19195D-65A6-9219-07D5-8FF158BD3D36}"/>
              </a:ext>
            </a:extLst>
          </p:cNvPr>
          <p:cNvSpPr>
            <a:spLocks noGrp="1"/>
          </p:cNvSpPr>
          <p:nvPr>
            <p:ph type="pic" sz="quarter" idx="10"/>
          </p:nvPr>
        </p:nvSpPr>
        <p:spPr>
          <a:xfrm>
            <a:off x="323849" y="313371"/>
            <a:ext cx="11553824" cy="2323713"/>
          </a:xfrm>
          <a:prstGeom prst="roundRect">
            <a:avLst>
              <a:gd name="adj" fmla="val 7472"/>
            </a:avLst>
          </a:prstGeom>
          <a:noFill/>
        </p:spPr>
        <p:txBody>
          <a:bodyPr anchor="ctr" anchorCtr="0"/>
          <a:lstStyle>
            <a:lvl1pPr marL="0" indent="0" algn="ctr">
              <a:buNone/>
              <a:defRPr/>
            </a:lvl1pPr>
          </a:lstStyle>
          <a:p>
            <a:r>
              <a:rPr lang="en-US"/>
              <a:t>Click icon to add picture</a:t>
            </a:r>
          </a:p>
        </p:txBody>
      </p:sp>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p>
            <a:fld id="{D7E21B9F-D0F3-4D71-9644-49A5991CFFBE}" type="slidenum">
              <a:rPr lang="en-US" smtClean="0"/>
              <a:pPr/>
              <a:t>‹#›</a:t>
            </a:fld>
            <a:endParaRPr lang="en-US"/>
          </a:p>
        </p:txBody>
      </p:sp>
      <p:sp>
        <p:nvSpPr>
          <p:cNvPr id="6" name="Title Placeholder 1">
            <a:extLst>
              <a:ext uri="{FF2B5EF4-FFF2-40B4-BE49-F238E27FC236}">
                <a16:creationId xmlns:a16="http://schemas.microsoft.com/office/drawing/2014/main" id="{14059E29-1EEF-0D3C-EB7B-90DBA03E38E8}"/>
              </a:ext>
            </a:extLst>
          </p:cNvPr>
          <p:cNvSpPr>
            <a:spLocks noGrp="1"/>
          </p:cNvSpPr>
          <p:nvPr>
            <p:ph type="title" hasCustomPrompt="1"/>
          </p:nvPr>
        </p:nvSpPr>
        <p:spPr>
          <a:xfrm>
            <a:off x="322985" y="3021013"/>
            <a:ext cx="9948140" cy="3232303"/>
          </a:xfrm>
          <a:prstGeom prst="rect">
            <a:avLst/>
          </a:prstGeom>
        </p:spPr>
        <p:txBody>
          <a:bodyPr vert="horz" lIns="0" tIns="0" rIns="0" bIns="0" rtlCol="0" anchor="t" anchorCtr="0">
            <a:noAutofit/>
          </a:bodyPr>
          <a:lstStyle>
            <a:lvl1pPr>
              <a:defRPr sz="4800">
                <a:solidFill>
                  <a:schemeClr val="tx1"/>
                </a:solidFill>
              </a:defRPr>
            </a:lvl1pPr>
          </a:lstStyle>
          <a:p>
            <a:r>
              <a:rPr lang="en-US" dirty="0"/>
              <a:t>CALL-OUT SLIDE</a:t>
            </a:r>
          </a:p>
        </p:txBody>
      </p:sp>
      <p:sp>
        <p:nvSpPr>
          <p:cNvPr id="3" name="Footer Placeholder 4">
            <a:extLst>
              <a:ext uri="{FF2B5EF4-FFF2-40B4-BE49-F238E27FC236}">
                <a16:creationId xmlns:a16="http://schemas.microsoft.com/office/drawing/2014/main" id="{BBCDEB62-9E61-11CC-8196-5BFF48BB04F7}"/>
              </a:ext>
            </a:extLst>
          </p:cNvPr>
          <p:cNvSpPr>
            <a:spLocks noGrp="1"/>
          </p:cNvSpPr>
          <p:nvPr>
            <p:ph type="ftr" sz="quarter" idx="11"/>
          </p:nvPr>
        </p:nvSpPr>
        <p:spPr>
          <a:xfrm>
            <a:off x="322985" y="6362065"/>
            <a:ext cx="5583840" cy="182563"/>
          </a:xfrm>
        </p:spPr>
        <p:txBody>
          <a:bodyPr/>
          <a:lstStyle>
            <a:lvl1pPr>
              <a:defRPr>
                <a:solidFill>
                  <a:schemeClr val="tx1"/>
                </a:solidFill>
              </a:defRPr>
            </a:lvl1pPr>
          </a:lstStyle>
          <a:p>
            <a:r>
              <a:rPr lang="en-US"/>
              <a:t>© 2025 Solstice Advanced Materials Inc.</a:t>
            </a:r>
          </a:p>
        </p:txBody>
      </p:sp>
    </p:spTree>
    <p:extLst>
      <p:ext uri="{BB962C8B-B14F-4D97-AF65-F5344CB8AC3E}">
        <p14:creationId xmlns:p14="http://schemas.microsoft.com/office/powerpoint/2010/main" val="731181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ll Out 4">
    <p:bg>
      <p:bgPr>
        <a:solidFill>
          <a:schemeClr val="tx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lvl1pPr>
              <a:defRPr>
                <a:solidFill>
                  <a:schemeClr val="bg1"/>
                </a:solidFill>
              </a:defRPr>
            </a:lvl1pPr>
          </a:lstStyle>
          <a:p>
            <a:fld id="{D7E21B9F-D0F3-4D71-9644-49A5991CFFBE}" type="slidenum">
              <a:rPr lang="en-US" smtClean="0"/>
              <a:pPr/>
              <a:t>‹#›</a:t>
            </a:fld>
            <a:endParaRPr lang="en-US"/>
          </a:p>
        </p:txBody>
      </p:sp>
      <p:sp>
        <p:nvSpPr>
          <p:cNvPr id="6" name="Title Placeholder 1">
            <a:extLst>
              <a:ext uri="{FF2B5EF4-FFF2-40B4-BE49-F238E27FC236}">
                <a16:creationId xmlns:a16="http://schemas.microsoft.com/office/drawing/2014/main" id="{14059E29-1EEF-0D3C-EB7B-90DBA03E38E8}"/>
              </a:ext>
            </a:extLst>
          </p:cNvPr>
          <p:cNvSpPr>
            <a:spLocks noGrp="1"/>
          </p:cNvSpPr>
          <p:nvPr>
            <p:ph type="title" hasCustomPrompt="1"/>
          </p:nvPr>
        </p:nvSpPr>
        <p:spPr>
          <a:xfrm>
            <a:off x="322985" y="3021014"/>
            <a:ext cx="9948140" cy="2839070"/>
          </a:xfrm>
          <a:prstGeom prst="rect">
            <a:avLst/>
          </a:prstGeom>
        </p:spPr>
        <p:txBody>
          <a:bodyPr vert="horz" lIns="0" tIns="0" rIns="0" bIns="0" rtlCol="0" anchor="t" anchorCtr="0">
            <a:noAutofit/>
          </a:bodyPr>
          <a:lstStyle>
            <a:lvl1pPr>
              <a:defRPr sz="4800">
                <a:solidFill>
                  <a:schemeClr val="bg1"/>
                </a:solidFill>
              </a:defRPr>
            </a:lvl1pPr>
          </a:lstStyle>
          <a:p>
            <a:r>
              <a:rPr lang="en-US"/>
              <a:t>CALL-OUT SLIDE</a:t>
            </a:r>
          </a:p>
        </p:txBody>
      </p:sp>
      <p:sp>
        <p:nvSpPr>
          <p:cNvPr id="2" name="Footer Placeholder 4">
            <a:extLst>
              <a:ext uri="{FF2B5EF4-FFF2-40B4-BE49-F238E27FC236}">
                <a16:creationId xmlns:a16="http://schemas.microsoft.com/office/drawing/2014/main" id="{3F0C496F-CB6C-6F32-834F-8FA0CC39CA57}"/>
              </a:ext>
            </a:extLst>
          </p:cNvPr>
          <p:cNvSpPr>
            <a:spLocks noGrp="1"/>
          </p:cNvSpPr>
          <p:nvPr>
            <p:ph type="ftr" sz="quarter" idx="11"/>
          </p:nvPr>
        </p:nvSpPr>
        <p:spPr>
          <a:xfrm>
            <a:off x="322985" y="6362065"/>
            <a:ext cx="5583840" cy="182563"/>
          </a:xfrm>
        </p:spPr>
        <p:txBody>
          <a:bodyPr/>
          <a:lstStyle>
            <a:lvl1pPr>
              <a:defRPr>
                <a:solidFill>
                  <a:schemeClr val="bg1"/>
                </a:solidFill>
              </a:defRPr>
            </a:lvl1pPr>
          </a:lstStyle>
          <a:p>
            <a:r>
              <a:rPr lang="en-US"/>
              <a:t>© 2025 Solstice Advanced Materials Inc.</a:t>
            </a:r>
          </a:p>
        </p:txBody>
      </p:sp>
      <p:sp>
        <p:nvSpPr>
          <p:cNvPr id="3" name="Picture Placeholder 5">
            <a:extLst>
              <a:ext uri="{FF2B5EF4-FFF2-40B4-BE49-F238E27FC236}">
                <a16:creationId xmlns:a16="http://schemas.microsoft.com/office/drawing/2014/main" id="{4E07FD6A-07C8-C4BA-1200-E27762804E4C}"/>
              </a:ext>
            </a:extLst>
          </p:cNvPr>
          <p:cNvSpPr>
            <a:spLocks noGrp="1"/>
          </p:cNvSpPr>
          <p:nvPr>
            <p:ph type="pic" sz="quarter" idx="10"/>
          </p:nvPr>
        </p:nvSpPr>
        <p:spPr>
          <a:xfrm>
            <a:off x="323849" y="313371"/>
            <a:ext cx="11553824" cy="2323713"/>
          </a:xfrm>
          <a:prstGeom prst="roundRect">
            <a:avLst>
              <a:gd name="adj" fmla="val 7472"/>
            </a:avLst>
          </a:prstGeom>
          <a:noFill/>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742338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ll Out + Illustration 1">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p>
            <a:fld id="{D7E21B9F-D0F3-4D71-9644-49A5991CFFBE}" type="slidenum">
              <a:rPr lang="en-US" smtClean="0"/>
              <a:pPr/>
              <a:t>‹#›</a:t>
            </a:fld>
            <a:endParaRPr lang="en-US"/>
          </a:p>
        </p:txBody>
      </p:sp>
      <p:sp>
        <p:nvSpPr>
          <p:cNvPr id="6" name="Title Placeholder 1">
            <a:extLst>
              <a:ext uri="{FF2B5EF4-FFF2-40B4-BE49-F238E27FC236}">
                <a16:creationId xmlns:a16="http://schemas.microsoft.com/office/drawing/2014/main" id="{14059E29-1EEF-0D3C-EB7B-90DBA03E38E8}"/>
              </a:ext>
            </a:extLst>
          </p:cNvPr>
          <p:cNvSpPr>
            <a:spLocks noGrp="1"/>
          </p:cNvSpPr>
          <p:nvPr>
            <p:ph type="title" hasCustomPrompt="1"/>
          </p:nvPr>
        </p:nvSpPr>
        <p:spPr>
          <a:xfrm>
            <a:off x="322986" y="3021014"/>
            <a:ext cx="4893592" cy="3192974"/>
          </a:xfrm>
          <a:prstGeom prst="rect">
            <a:avLst/>
          </a:prstGeom>
        </p:spPr>
        <p:txBody>
          <a:bodyPr vert="horz" lIns="0" tIns="0" rIns="0" bIns="0" rtlCol="0" anchor="t" anchorCtr="0">
            <a:noAutofit/>
          </a:bodyPr>
          <a:lstStyle>
            <a:lvl1pPr>
              <a:defRPr sz="2800">
                <a:solidFill>
                  <a:schemeClr val="tx1"/>
                </a:solidFill>
              </a:defRPr>
            </a:lvl1pPr>
          </a:lstStyle>
          <a:p>
            <a:r>
              <a:rPr lang="en-US" dirty="0"/>
              <a:t>CALL-OUT SLIDE</a:t>
            </a:r>
          </a:p>
        </p:txBody>
      </p:sp>
      <p:pic>
        <p:nvPicPr>
          <p:cNvPr id="8" name="Graphic 7">
            <a:extLst>
              <a:ext uri="{FF2B5EF4-FFF2-40B4-BE49-F238E27FC236}">
                <a16:creationId xmlns:a16="http://schemas.microsoft.com/office/drawing/2014/main" id="{7B0F9647-531B-66B1-C35C-84FC66C316D6}"/>
              </a:ext>
            </a:extLst>
          </p:cNvPr>
          <p:cNvPicPr>
            <a:picLocks noChangeAspect="1"/>
          </p:cNvPicPr>
          <p:nvPr userDrawn="1"/>
        </p:nvPicPr>
        <p:blipFill>
          <a:blip r:embed="rId2">
            <a:extLst>
              <a:ext uri="{96DAC541-7B7A-43D3-8B79-37D633B846F1}">
                <asvg:svgBlip xmlns:asvg="http://schemas.microsoft.com/office/drawing/2016/SVG/main" r:embed="rId3"/>
              </a:ext>
            </a:extLst>
          </a:blip>
          <a:srcRect r="35067"/>
          <a:stretch>
            <a:fillRect/>
          </a:stretch>
        </p:blipFill>
        <p:spPr>
          <a:xfrm>
            <a:off x="78748" y="-1071302"/>
            <a:ext cx="12113252" cy="8184629"/>
          </a:xfrm>
          <a:prstGeom prst="rect">
            <a:avLst/>
          </a:prstGeom>
        </p:spPr>
      </p:pic>
      <p:sp>
        <p:nvSpPr>
          <p:cNvPr id="2" name="Footer Placeholder 4">
            <a:extLst>
              <a:ext uri="{FF2B5EF4-FFF2-40B4-BE49-F238E27FC236}">
                <a16:creationId xmlns:a16="http://schemas.microsoft.com/office/drawing/2014/main" id="{B315A676-9A13-4AEE-1B56-9E3789244428}"/>
              </a:ext>
            </a:extLst>
          </p:cNvPr>
          <p:cNvSpPr>
            <a:spLocks noGrp="1"/>
          </p:cNvSpPr>
          <p:nvPr>
            <p:ph type="ftr" sz="quarter" idx="11"/>
          </p:nvPr>
        </p:nvSpPr>
        <p:spPr>
          <a:xfrm>
            <a:off x="322985" y="6362065"/>
            <a:ext cx="5583840" cy="182563"/>
          </a:xfrm>
        </p:spPr>
        <p:txBody>
          <a:bodyPr/>
          <a:lstStyle>
            <a:lvl1pPr>
              <a:defRPr>
                <a:solidFill>
                  <a:schemeClr val="tx1"/>
                </a:solidFill>
              </a:defRPr>
            </a:lvl1pPr>
          </a:lstStyle>
          <a:p>
            <a:r>
              <a:rPr lang="en-US"/>
              <a:t>© 2025 Solstice Advanced Materials Inc.</a:t>
            </a:r>
          </a:p>
        </p:txBody>
      </p:sp>
    </p:spTree>
    <p:extLst>
      <p:ext uri="{BB962C8B-B14F-4D97-AF65-F5344CB8AC3E}">
        <p14:creationId xmlns:p14="http://schemas.microsoft.com/office/powerpoint/2010/main" val="2007936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ll Out + Illustration 2">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p>
            <a:fld id="{D7E21B9F-D0F3-4D71-9644-49A5991CFFBE}" type="slidenum">
              <a:rPr lang="en-US" smtClean="0"/>
              <a:pPr/>
              <a:t>‹#›</a:t>
            </a:fld>
            <a:endParaRPr lang="en-US"/>
          </a:p>
        </p:txBody>
      </p:sp>
      <p:pic>
        <p:nvPicPr>
          <p:cNvPr id="3" name="Graphic 2">
            <a:extLst>
              <a:ext uri="{FF2B5EF4-FFF2-40B4-BE49-F238E27FC236}">
                <a16:creationId xmlns:a16="http://schemas.microsoft.com/office/drawing/2014/main" id="{0B9B31ED-1F27-F161-F402-969F97842A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934488"/>
            <a:ext cx="5773015" cy="4989024"/>
          </a:xfrm>
          <a:prstGeom prst="rect">
            <a:avLst/>
          </a:prstGeom>
        </p:spPr>
      </p:pic>
      <p:sp>
        <p:nvSpPr>
          <p:cNvPr id="4" name="Title Placeholder 1">
            <a:extLst>
              <a:ext uri="{FF2B5EF4-FFF2-40B4-BE49-F238E27FC236}">
                <a16:creationId xmlns:a16="http://schemas.microsoft.com/office/drawing/2014/main" id="{5206686D-7BD3-BBA2-4A02-84378209059B}"/>
              </a:ext>
            </a:extLst>
          </p:cNvPr>
          <p:cNvSpPr>
            <a:spLocks noGrp="1"/>
          </p:cNvSpPr>
          <p:nvPr>
            <p:ph type="title" hasCustomPrompt="1"/>
          </p:nvPr>
        </p:nvSpPr>
        <p:spPr>
          <a:xfrm>
            <a:off x="322986" y="3021014"/>
            <a:ext cx="4893592" cy="3192974"/>
          </a:xfrm>
          <a:prstGeom prst="rect">
            <a:avLst/>
          </a:prstGeom>
        </p:spPr>
        <p:txBody>
          <a:bodyPr vert="horz" lIns="0" tIns="0" rIns="0" bIns="0" rtlCol="0" anchor="t" anchorCtr="0">
            <a:noAutofit/>
          </a:bodyPr>
          <a:lstStyle>
            <a:lvl1pPr>
              <a:defRPr sz="2800">
                <a:solidFill>
                  <a:schemeClr val="tx1"/>
                </a:solidFill>
              </a:defRPr>
            </a:lvl1pPr>
          </a:lstStyle>
          <a:p>
            <a:r>
              <a:rPr lang="en-US" dirty="0"/>
              <a:t>CALL-OUT SLIDE</a:t>
            </a:r>
          </a:p>
        </p:txBody>
      </p:sp>
      <p:sp>
        <p:nvSpPr>
          <p:cNvPr id="2" name="Footer Placeholder 4">
            <a:extLst>
              <a:ext uri="{FF2B5EF4-FFF2-40B4-BE49-F238E27FC236}">
                <a16:creationId xmlns:a16="http://schemas.microsoft.com/office/drawing/2014/main" id="{AC6F06AF-E682-40AB-EE1F-D618B9EE4FFD}"/>
              </a:ext>
            </a:extLst>
          </p:cNvPr>
          <p:cNvSpPr>
            <a:spLocks noGrp="1"/>
          </p:cNvSpPr>
          <p:nvPr>
            <p:ph type="ftr" sz="quarter" idx="11"/>
          </p:nvPr>
        </p:nvSpPr>
        <p:spPr>
          <a:xfrm>
            <a:off x="322985" y="6362065"/>
            <a:ext cx="5583840" cy="182563"/>
          </a:xfrm>
        </p:spPr>
        <p:txBody>
          <a:bodyPr/>
          <a:lstStyle>
            <a:lvl1pPr>
              <a:defRPr>
                <a:solidFill>
                  <a:schemeClr val="tx1"/>
                </a:solidFill>
              </a:defRPr>
            </a:lvl1pPr>
          </a:lstStyle>
          <a:p>
            <a:r>
              <a:rPr lang="en-US"/>
              <a:t>© 2025 Solstice Advanced Materials Inc.</a:t>
            </a:r>
          </a:p>
        </p:txBody>
      </p:sp>
    </p:spTree>
    <p:extLst>
      <p:ext uri="{BB962C8B-B14F-4D97-AF65-F5344CB8AC3E}">
        <p14:creationId xmlns:p14="http://schemas.microsoft.com/office/powerpoint/2010/main" val="89170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 Slide Top Logo Big Title Solstice Purple">
    <p:bg>
      <p:bgPr>
        <a:solidFill>
          <a:schemeClr val="accent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8999"/>
            <a:ext cx="11369343" cy="2852531"/>
          </a:xfrm>
          <a:prstGeom prst="rect">
            <a:avLst/>
          </a:prstGeom>
        </p:spPr>
        <p:txBody>
          <a:bodyPr vert="horz" lIns="0" tIns="0" rIns="0" bIns="0" rtlCol="0" anchor="t" anchorCtr="0">
            <a:noAutofit/>
          </a:bodyPr>
          <a:lstStyle>
            <a:lvl1pPr>
              <a:defRPr sz="6800" spc="-150">
                <a:solidFill>
                  <a:schemeClr val="bg1"/>
                </a:solidFill>
              </a:defRPr>
            </a:lvl1pPr>
          </a:lstStyle>
          <a:p>
            <a:r>
              <a:rPr lang="en-US" dirty="0"/>
              <a:t>PRESENTATION TITLE</a:t>
            </a:r>
            <a:br>
              <a:rPr lang="en-US" dirty="0"/>
            </a:br>
            <a:r>
              <a:rPr lang="en-US" dirty="0"/>
              <a:t>POPPINS REGULAR, 68PT</a:t>
            </a:r>
            <a:br>
              <a:rPr lang="en-US" dirty="0"/>
            </a:br>
            <a:r>
              <a:rPr lang="en-US" dirty="0"/>
              <a:t>UPPERCASE</a:t>
            </a:r>
          </a:p>
        </p:txBody>
      </p:sp>
      <p:pic>
        <p:nvPicPr>
          <p:cNvPr id="3" name="Picture 2">
            <a:extLst>
              <a:ext uri="{FF2B5EF4-FFF2-40B4-BE49-F238E27FC236}">
                <a16:creationId xmlns:a16="http://schemas.microsoft.com/office/drawing/2014/main" id="{856CDF68-E318-62FE-D8AB-046494CB2E65}"/>
              </a:ext>
            </a:extLst>
          </p:cNvPr>
          <p:cNvPicPr>
            <a:picLocks noChangeAspect="1"/>
          </p:cNvPicPr>
          <p:nvPr userDrawn="1"/>
        </p:nvPicPr>
        <p:blipFill>
          <a:blip r:embed="rId2"/>
          <a:stretch>
            <a:fillRect/>
          </a:stretch>
        </p:blipFill>
        <p:spPr>
          <a:xfrm>
            <a:off x="141547" y="127625"/>
            <a:ext cx="1956816" cy="759025"/>
          </a:xfrm>
          <a:prstGeom prst="rect">
            <a:avLst/>
          </a:prstGeom>
        </p:spPr>
      </p:pic>
      <p:sp>
        <p:nvSpPr>
          <p:cNvPr id="4" name="Footer Placeholder 4">
            <a:extLst>
              <a:ext uri="{FF2B5EF4-FFF2-40B4-BE49-F238E27FC236}">
                <a16:creationId xmlns:a16="http://schemas.microsoft.com/office/drawing/2014/main" id="{146A8E3A-1E91-9275-CDBB-9F84BC3B99C1}"/>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a:t>© 2025 Solstice Advanced Materials Inc.</a:t>
            </a:r>
            <a:endParaRPr lang="en-US" dirty="0"/>
          </a:p>
        </p:txBody>
      </p:sp>
    </p:spTree>
    <p:extLst>
      <p:ext uri="{BB962C8B-B14F-4D97-AF65-F5344CB8AC3E}">
        <p14:creationId xmlns:p14="http://schemas.microsoft.com/office/powerpoint/2010/main" val="1820277704"/>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309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ll Out + Illustration 3">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p>
            <a:fld id="{D7E21B9F-D0F3-4D71-9644-49A5991CFFBE}" type="slidenum">
              <a:rPr lang="en-US" smtClean="0"/>
              <a:pPr/>
              <a:t>‹#›</a:t>
            </a:fld>
            <a:endParaRPr lang="en-US"/>
          </a:p>
        </p:txBody>
      </p:sp>
      <p:sp>
        <p:nvSpPr>
          <p:cNvPr id="4" name="Title Placeholder 1">
            <a:extLst>
              <a:ext uri="{FF2B5EF4-FFF2-40B4-BE49-F238E27FC236}">
                <a16:creationId xmlns:a16="http://schemas.microsoft.com/office/drawing/2014/main" id="{5206686D-7BD3-BBA2-4A02-84378209059B}"/>
              </a:ext>
            </a:extLst>
          </p:cNvPr>
          <p:cNvSpPr>
            <a:spLocks noGrp="1"/>
          </p:cNvSpPr>
          <p:nvPr>
            <p:ph type="title" hasCustomPrompt="1"/>
          </p:nvPr>
        </p:nvSpPr>
        <p:spPr>
          <a:xfrm>
            <a:off x="322986" y="3021014"/>
            <a:ext cx="4893592" cy="3192974"/>
          </a:xfrm>
          <a:prstGeom prst="rect">
            <a:avLst/>
          </a:prstGeom>
        </p:spPr>
        <p:txBody>
          <a:bodyPr vert="horz" lIns="0" tIns="0" rIns="0" bIns="0" rtlCol="0" anchor="t" anchorCtr="0">
            <a:noAutofit/>
          </a:bodyPr>
          <a:lstStyle>
            <a:lvl1pPr>
              <a:defRPr sz="2800">
                <a:solidFill>
                  <a:schemeClr val="tx1"/>
                </a:solidFill>
              </a:defRPr>
            </a:lvl1pPr>
          </a:lstStyle>
          <a:p>
            <a:r>
              <a:rPr lang="en-US" dirty="0"/>
              <a:t>CALL-OUT SLIDE</a:t>
            </a:r>
          </a:p>
        </p:txBody>
      </p:sp>
      <p:pic>
        <p:nvPicPr>
          <p:cNvPr id="5" name="Graphic 4">
            <a:extLst>
              <a:ext uri="{FF2B5EF4-FFF2-40B4-BE49-F238E27FC236}">
                <a16:creationId xmlns:a16="http://schemas.microsoft.com/office/drawing/2014/main" id="{D6B9894C-5859-7B68-F57E-02D2BFE340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2166" y="934488"/>
            <a:ext cx="5042193" cy="4989024"/>
          </a:xfrm>
          <a:prstGeom prst="rect">
            <a:avLst/>
          </a:prstGeom>
        </p:spPr>
      </p:pic>
      <p:sp>
        <p:nvSpPr>
          <p:cNvPr id="2" name="Footer Placeholder 4">
            <a:extLst>
              <a:ext uri="{FF2B5EF4-FFF2-40B4-BE49-F238E27FC236}">
                <a16:creationId xmlns:a16="http://schemas.microsoft.com/office/drawing/2014/main" id="{BCED592C-FC4C-E9EE-B95B-C33EFDD4BA55}"/>
              </a:ext>
            </a:extLst>
          </p:cNvPr>
          <p:cNvSpPr>
            <a:spLocks noGrp="1"/>
          </p:cNvSpPr>
          <p:nvPr>
            <p:ph type="ftr" sz="quarter" idx="11"/>
          </p:nvPr>
        </p:nvSpPr>
        <p:spPr>
          <a:xfrm>
            <a:off x="322985" y="6362065"/>
            <a:ext cx="5583840" cy="182563"/>
          </a:xfrm>
        </p:spPr>
        <p:txBody>
          <a:bodyPr/>
          <a:lstStyle>
            <a:lvl1pPr>
              <a:defRPr>
                <a:solidFill>
                  <a:schemeClr val="tx1"/>
                </a:solidFill>
              </a:defRPr>
            </a:lvl1pPr>
          </a:lstStyle>
          <a:p>
            <a:r>
              <a:rPr lang="en-US"/>
              <a:t>© 2025 Solstice Advanced Materials Inc.</a:t>
            </a:r>
          </a:p>
        </p:txBody>
      </p:sp>
    </p:spTree>
    <p:extLst>
      <p:ext uri="{BB962C8B-B14F-4D97-AF65-F5344CB8AC3E}">
        <p14:creationId xmlns:p14="http://schemas.microsoft.com/office/powerpoint/2010/main" val="1584501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ll Out + Illustration 4">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p>
            <a:fld id="{D7E21B9F-D0F3-4D71-9644-49A5991CFFBE}" type="slidenum">
              <a:rPr lang="en-US" smtClean="0"/>
              <a:pPr/>
              <a:t>‹#›</a:t>
            </a:fld>
            <a:endParaRPr lang="en-US"/>
          </a:p>
        </p:txBody>
      </p:sp>
      <p:sp>
        <p:nvSpPr>
          <p:cNvPr id="4" name="Title Placeholder 1">
            <a:extLst>
              <a:ext uri="{FF2B5EF4-FFF2-40B4-BE49-F238E27FC236}">
                <a16:creationId xmlns:a16="http://schemas.microsoft.com/office/drawing/2014/main" id="{5206686D-7BD3-BBA2-4A02-84378209059B}"/>
              </a:ext>
            </a:extLst>
          </p:cNvPr>
          <p:cNvSpPr>
            <a:spLocks noGrp="1"/>
          </p:cNvSpPr>
          <p:nvPr>
            <p:ph type="title" hasCustomPrompt="1"/>
          </p:nvPr>
        </p:nvSpPr>
        <p:spPr>
          <a:xfrm>
            <a:off x="322986" y="3021014"/>
            <a:ext cx="4893592" cy="3173310"/>
          </a:xfrm>
          <a:prstGeom prst="rect">
            <a:avLst/>
          </a:prstGeom>
        </p:spPr>
        <p:txBody>
          <a:bodyPr vert="horz" lIns="0" tIns="0" rIns="0" bIns="0" rtlCol="0" anchor="t" anchorCtr="0">
            <a:noAutofit/>
          </a:bodyPr>
          <a:lstStyle>
            <a:lvl1pPr>
              <a:defRPr sz="2800">
                <a:solidFill>
                  <a:schemeClr val="tx1"/>
                </a:solidFill>
              </a:defRPr>
            </a:lvl1pPr>
          </a:lstStyle>
          <a:p>
            <a:r>
              <a:rPr lang="en-US" dirty="0"/>
              <a:t>CALL-OUT SLIDE</a:t>
            </a:r>
          </a:p>
        </p:txBody>
      </p:sp>
      <p:pic>
        <p:nvPicPr>
          <p:cNvPr id="3" name="Graphic 2">
            <a:extLst>
              <a:ext uri="{FF2B5EF4-FFF2-40B4-BE49-F238E27FC236}">
                <a16:creationId xmlns:a16="http://schemas.microsoft.com/office/drawing/2014/main" id="{7795B73C-A462-EBA6-79B6-0F8EFB173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813" y="1785537"/>
            <a:ext cx="6360201" cy="3286925"/>
          </a:xfrm>
          <a:prstGeom prst="rect">
            <a:avLst/>
          </a:prstGeom>
        </p:spPr>
      </p:pic>
      <p:sp>
        <p:nvSpPr>
          <p:cNvPr id="2" name="Footer Placeholder 4">
            <a:extLst>
              <a:ext uri="{FF2B5EF4-FFF2-40B4-BE49-F238E27FC236}">
                <a16:creationId xmlns:a16="http://schemas.microsoft.com/office/drawing/2014/main" id="{24F086CE-4B61-14AD-CF3F-7233EFEFBB17}"/>
              </a:ext>
            </a:extLst>
          </p:cNvPr>
          <p:cNvSpPr>
            <a:spLocks noGrp="1"/>
          </p:cNvSpPr>
          <p:nvPr>
            <p:ph type="ftr" sz="quarter" idx="11"/>
          </p:nvPr>
        </p:nvSpPr>
        <p:spPr>
          <a:xfrm>
            <a:off x="322985" y="6362065"/>
            <a:ext cx="5583840" cy="182563"/>
          </a:xfrm>
        </p:spPr>
        <p:txBody>
          <a:bodyPr/>
          <a:lstStyle>
            <a:lvl1pPr>
              <a:defRPr>
                <a:solidFill>
                  <a:schemeClr val="tx1"/>
                </a:solidFill>
              </a:defRPr>
            </a:lvl1pPr>
          </a:lstStyle>
          <a:p>
            <a:r>
              <a:rPr lang="en-US"/>
              <a:t>© 2025 Solstice Advanced Materials Inc.</a:t>
            </a:r>
          </a:p>
        </p:txBody>
      </p:sp>
    </p:spTree>
    <p:extLst>
      <p:ext uri="{BB962C8B-B14F-4D97-AF65-F5344CB8AC3E}">
        <p14:creationId xmlns:p14="http://schemas.microsoft.com/office/powerpoint/2010/main" val="2763978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Call Out + Illustration 1">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33552D8-E947-F8BC-ECD1-EA4591BBA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0" y="-1071302"/>
            <a:ext cx="18653197" cy="8183880"/>
          </a:xfrm>
          <a:prstGeom prst="rect">
            <a:avLst/>
          </a:prstGeom>
        </p:spPr>
      </p:pic>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lvl1pPr>
              <a:defRPr>
                <a:solidFill>
                  <a:schemeClr val="bg1"/>
                </a:solidFill>
              </a:defRPr>
            </a:lvl1pPr>
          </a:lstStyle>
          <a:p>
            <a:fld id="{D7E21B9F-D0F3-4D71-9644-49A5991CFFBE}" type="slidenum">
              <a:rPr lang="en-US" smtClean="0"/>
              <a:pPr/>
              <a:t>‹#›</a:t>
            </a:fld>
            <a:endParaRPr lang="en-US"/>
          </a:p>
        </p:txBody>
      </p:sp>
      <p:sp>
        <p:nvSpPr>
          <p:cNvPr id="6" name="Title Placeholder 1">
            <a:extLst>
              <a:ext uri="{FF2B5EF4-FFF2-40B4-BE49-F238E27FC236}">
                <a16:creationId xmlns:a16="http://schemas.microsoft.com/office/drawing/2014/main" id="{14059E29-1EEF-0D3C-EB7B-90DBA03E38E8}"/>
              </a:ext>
            </a:extLst>
          </p:cNvPr>
          <p:cNvSpPr>
            <a:spLocks noGrp="1"/>
          </p:cNvSpPr>
          <p:nvPr>
            <p:ph type="title" hasCustomPrompt="1"/>
          </p:nvPr>
        </p:nvSpPr>
        <p:spPr>
          <a:xfrm>
            <a:off x="322986" y="3021014"/>
            <a:ext cx="4893592" cy="3173310"/>
          </a:xfrm>
          <a:prstGeom prst="rect">
            <a:avLst/>
          </a:prstGeom>
        </p:spPr>
        <p:txBody>
          <a:bodyPr vert="horz" lIns="0" tIns="0" rIns="0" bIns="0" rtlCol="0" anchor="t" anchorCtr="0">
            <a:noAutofit/>
          </a:bodyPr>
          <a:lstStyle>
            <a:lvl1pPr>
              <a:defRPr sz="2800">
                <a:solidFill>
                  <a:schemeClr val="bg1"/>
                </a:solidFill>
              </a:defRPr>
            </a:lvl1pPr>
          </a:lstStyle>
          <a:p>
            <a:r>
              <a:rPr lang="en-US" dirty="0"/>
              <a:t>CALL-OUT SLIDE</a:t>
            </a:r>
          </a:p>
        </p:txBody>
      </p:sp>
      <p:sp>
        <p:nvSpPr>
          <p:cNvPr id="2" name="Footer Placeholder 4">
            <a:extLst>
              <a:ext uri="{FF2B5EF4-FFF2-40B4-BE49-F238E27FC236}">
                <a16:creationId xmlns:a16="http://schemas.microsoft.com/office/drawing/2014/main" id="{66DEBB20-97B4-07BD-7E58-C457B795EC9C}"/>
              </a:ext>
            </a:extLst>
          </p:cNvPr>
          <p:cNvSpPr>
            <a:spLocks noGrp="1"/>
          </p:cNvSpPr>
          <p:nvPr>
            <p:ph type="ftr" sz="quarter" idx="11"/>
          </p:nvPr>
        </p:nvSpPr>
        <p:spPr>
          <a:xfrm>
            <a:off x="322985" y="6362065"/>
            <a:ext cx="5583840" cy="182563"/>
          </a:xfrm>
        </p:spPr>
        <p:txBody>
          <a:bodyPr/>
          <a:lstStyle>
            <a:lvl1pPr>
              <a:defRPr>
                <a:solidFill>
                  <a:schemeClr val="bg1"/>
                </a:solidFill>
              </a:defRPr>
            </a:lvl1pPr>
          </a:lstStyle>
          <a:p>
            <a:r>
              <a:rPr lang="en-US"/>
              <a:t>© 2025 Solstice Advanced Materials Inc.</a:t>
            </a:r>
          </a:p>
        </p:txBody>
      </p:sp>
    </p:spTree>
    <p:extLst>
      <p:ext uri="{BB962C8B-B14F-4D97-AF65-F5344CB8AC3E}">
        <p14:creationId xmlns:p14="http://schemas.microsoft.com/office/powerpoint/2010/main" val="2165100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Call Out + Illustration 2">
    <p:bg>
      <p:bgPr>
        <a:solidFill>
          <a:schemeClr val="tx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lvl1pPr>
              <a:defRPr>
                <a:solidFill>
                  <a:schemeClr val="bg1"/>
                </a:solidFill>
              </a:defRPr>
            </a:lvl1pPr>
          </a:lstStyle>
          <a:p>
            <a:fld id="{D7E21B9F-D0F3-4D71-9644-49A5991CFFBE}" type="slidenum">
              <a:rPr lang="en-US" smtClean="0"/>
              <a:pPr/>
              <a:t>‹#›</a:t>
            </a:fld>
            <a:endParaRPr lang="en-US"/>
          </a:p>
        </p:txBody>
      </p:sp>
      <p:sp>
        <p:nvSpPr>
          <p:cNvPr id="4" name="Title Placeholder 1">
            <a:extLst>
              <a:ext uri="{FF2B5EF4-FFF2-40B4-BE49-F238E27FC236}">
                <a16:creationId xmlns:a16="http://schemas.microsoft.com/office/drawing/2014/main" id="{5206686D-7BD3-BBA2-4A02-84378209059B}"/>
              </a:ext>
            </a:extLst>
          </p:cNvPr>
          <p:cNvSpPr>
            <a:spLocks noGrp="1"/>
          </p:cNvSpPr>
          <p:nvPr>
            <p:ph type="title" hasCustomPrompt="1"/>
          </p:nvPr>
        </p:nvSpPr>
        <p:spPr>
          <a:xfrm>
            <a:off x="322986" y="3021014"/>
            <a:ext cx="4893592" cy="3183142"/>
          </a:xfrm>
          <a:prstGeom prst="rect">
            <a:avLst/>
          </a:prstGeom>
        </p:spPr>
        <p:txBody>
          <a:bodyPr vert="horz" lIns="0" tIns="0" rIns="0" bIns="0" rtlCol="0" anchor="t" anchorCtr="0">
            <a:noAutofit/>
          </a:bodyPr>
          <a:lstStyle>
            <a:lvl1pPr>
              <a:defRPr sz="2800">
                <a:solidFill>
                  <a:schemeClr val="bg1"/>
                </a:solidFill>
              </a:defRPr>
            </a:lvl1pPr>
          </a:lstStyle>
          <a:p>
            <a:r>
              <a:rPr lang="en-US" dirty="0"/>
              <a:t>CALL-OUT SLIDE</a:t>
            </a:r>
          </a:p>
        </p:txBody>
      </p:sp>
      <p:pic>
        <p:nvPicPr>
          <p:cNvPr id="6" name="Graphic 5">
            <a:extLst>
              <a:ext uri="{FF2B5EF4-FFF2-40B4-BE49-F238E27FC236}">
                <a16:creationId xmlns:a16="http://schemas.microsoft.com/office/drawing/2014/main" id="{BDEE749D-C61D-B14F-5324-D11ED25B16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1" y="934488"/>
            <a:ext cx="5777180" cy="4992624"/>
          </a:xfrm>
          <a:prstGeom prst="rect">
            <a:avLst/>
          </a:prstGeom>
        </p:spPr>
      </p:pic>
      <p:sp>
        <p:nvSpPr>
          <p:cNvPr id="2" name="Footer Placeholder 4">
            <a:extLst>
              <a:ext uri="{FF2B5EF4-FFF2-40B4-BE49-F238E27FC236}">
                <a16:creationId xmlns:a16="http://schemas.microsoft.com/office/drawing/2014/main" id="{6225192B-BD8F-B61E-B42A-20D83ED7ED58}"/>
              </a:ext>
            </a:extLst>
          </p:cNvPr>
          <p:cNvSpPr>
            <a:spLocks noGrp="1"/>
          </p:cNvSpPr>
          <p:nvPr>
            <p:ph type="ftr" sz="quarter" idx="11"/>
          </p:nvPr>
        </p:nvSpPr>
        <p:spPr>
          <a:xfrm>
            <a:off x="322985" y="6362065"/>
            <a:ext cx="5583840" cy="182563"/>
          </a:xfrm>
        </p:spPr>
        <p:txBody>
          <a:bodyPr/>
          <a:lstStyle>
            <a:lvl1pPr>
              <a:defRPr>
                <a:solidFill>
                  <a:schemeClr val="bg1"/>
                </a:solidFill>
              </a:defRPr>
            </a:lvl1pPr>
          </a:lstStyle>
          <a:p>
            <a:r>
              <a:rPr lang="en-US"/>
              <a:t>© 2025 Solstice Advanced Materials Inc.</a:t>
            </a:r>
          </a:p>
        </p:txBody>
      </p:sp>
    </p:spTree>
    <p:extLst>
      <p:ext uri="{BB962C8B-B14F-4D97-AF65-F5344CB8AC3E}">
        <p14:creationId xmlns:p14="http://schemas.microsoft.com/office/powerpoint/2010/main" val="4114436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Call Out + Illustration 3">
    <p:bg>
      <p:bgPr>
        <a:solidFill>
          <a:schemeClr val="tx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lvl1pPr>
              <a:defRPr>
                <a:solidFill>
                  <a:schemeClr val="bg1"/>
                </a:solidFill>
              </a:defRPr>
            </a:lvl1pPr>
          </a:lstStyle>
          <a:p>
            <a:fld id="{D7E21B9F-D0F3-4D71-9644-49A5991CFFBE}" type="slidenum">
              <a:rPr lang="en-US" smtClean="0"/>
              <a:pPr/>
              <a:t>‹#›</a:t>
            </a:fld>
            <a:endParaRPr lang="en-US"/>
          </a:p>
        </p:txBody>
      </p:sp>
      <p:sp>
        <p:nvSpPr>
          <p:cNvPr id="4" name="Title Placeholder 1">
            <a:extLst>
              <a:ext uri="{FF2B5EF4-FFF2-40B4-BE49-F238E27FC236}">
                <a16:creationId xmlns:a16="http://schemas.microsoft.com/office/drawing/2014/main" id="{5206686D-7BD3-BBA2-4A02-84378209059B}"/>
              </a:ext>
            </a:extLst>
          </p:cNvPr>
          <p:cNvSpPr>
            <a:spLocks noGrp="1"/>
          </p:cNvSpPr>
          <p:nvPr>
            <p:ph type="title" hasCustomPrompt="1"/>
          </p:nvPr>
        </p:nvSpPr>
        <p:spPr>
          <a:xfrm>
            <a:off x="322986" y="3021013"/>
            <a:ext cx="4893592" cy="3153645"/>
          </a:xfrm>
          <a:prstGeom prst="rect">
            <a:avLst/>
          </a:prstGeom>
        </p:spPr>
        <p:txBody>
          <a:bodyPr vert="horz" lIns="0" tIns="0" rIns="0" bIns="0" rtlCol="0" anchor="t" anchorCtr="0">
            <a:noAutofit/>
          </a:bodyPr>
          <a:lstStyle>
            <a:lvl1pPr>
              <a:defRPr sz="2800">
                <a:solidFill>
                  <a:schemeClr val="bg1"/>
                </a:solidFill>
              </a:defRPr>
            </a:lvl1pPr>
          </a:lstStyle>
          <a:p>
            <a:r>
              <a:rPr lang="en-US" dirty="0"/>
              <a:t>CALL-OUT SLIDE</a:t>
            </a:r>
          </a:p>
        </p:txBody>
      </p:sp>
      <p:pic>
        <p:nvPicPr>
          <p:cNvPr id="6" name="Graphic 5">
            <a:extLst>
              <a:ext uri="{FF2B5EF4-FFF2-40B4-BE49-F238E27FC236}">
                <a16:creationId xmlns:a16="http://schemas.microsoft.com/office/drawing/2014/main" id="{739A5708-022F-F951-078A-A4599D2946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2166" y="934488"/>
            <a:ext cx="5045831" cy="4992624"/>
          </a:xfrm>
          <a:prstGeom prst="rect">
            <a:avLst/>
          </a:prstGeom>
        </p:spPr>
      </p:pic>
      <p:sp>
        <p:nvSpPr>
          <p:cNvPr id="2" name="Footer Placeholder 4">
            <a:extLst>
              <a:ext uri="{FF2B5EF4-FFF2-40B4-BE49-F238E27FC236}">
                <a16:creationId xmlns:a16="http://schemas.microsoft.com/office/drawing/2014/main" id="{AD174C4B-34B7-7F8E-B54A-05B30112CEF5}"/>
              </a:ext>
            </a:extLst>
          </p:cNvPr>
          <p:cNvSpPr>
            <a:spLocks noGrp="1"/>
          </p:cNvSpPr>
          <p:nvPr>
            <p:ph type="ftr" sz="quarter" idx="11"/>
          </p:nvPr>
        </p:nvSpPr>
        <p:spPr>
          <a:xfrm>
            <a:off x="322985" y="6362065"/>
            <a:ext cx="5583840" cy="182563"/>
          </a:xfrm>
        </p:spPr>
        <p:txBody>
          <a:bodyPr/>
          <a:lstStyle>
            <a:lvl1pPr>
              <a:defRPr>
                <a:solidFill>
                  <a:schemeClr val="bg1"/>
                </a:solidFill>
              </a:defRPr>
            </a:lvl1pPr>
          </a:lstStyle>
          <a:p>
            <a:r>
              <a:rPr lang="en-US"/>
              <a:t>© 2025 Solstice Advanced Materials Inc.</a:t>
            </a:r>
          </a:p>
        </p:txBody>
      </p:sp>
    </p:spTree>
    <p:extLst>
      <p:ext uri="{BB962C8B-B14F-4D97-AF65-F5344CB8AC3E}">
        <p14:creationId xmlns:p14="http://schemas.microsoft.com/office/powerpoint/2010/main" val="1877601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Call Out + Illustration 4">
    <p:bg>
      <p:bgPr>
        <a:solidFill>
          <a:schemeClr val="tx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1BD5F2C-05AC-6B2C-6D39-D0837F8A184D}"/>
              </a:ext>
            </a:extLst>
          </p:cNvPr>
          <p:cNvSpPr>
            <a:spLocks noGrp="1"/>
          </p:cNvSpPr>
          <p:nvPr>
            <p:ph type="sldNum" sz="quarter" idx="12"/>
          </p:nvPr>
        </p:nvSpPr>
        <p:spPr/>
        <p:txBody>
          <a:bodyPr/>
          <a:lstStyle>
            <a:lvl1pPr>
              <a:defRPr>
                <a:solidFill>
                  <a:schemeClr val="bg1"/>
                </a:solidFill>
              </a:defRPr>
            </a:lvl1pPr>
          </a:lstStyle>
          <a:p>
            <a:fld id="{D7E21B9F-D0F3-4D71-9644-49A5991CFFBE}" type="slidenum">
              <a:rPr lang="en-US" smtClean="0"/>
              <a:pPr/>
              <a:t>‹#›</a:t>
            </a:fld>
            <a:endParaRPr lang="en-US"/>
          </a:p>
        </p:txBody>
      </p:sp>
      <p:sp>
        <p:nvSpPr>
          <p:cNvPr id="4" name="Title Placeholder 1">
            <a:extLst>
              <a:ext uri="{FF2B5EF4-FFF2-40B4-BE49-F238E27FC236}">
                <a16:creationId xmlns:a16="http://schemas.microsoft.com/office/drawing/2014/main" id="{5206686D-7BD3-BBA2-4A02-84378209059B}"/>
              </a:ext>
            </a:extLst>
          </p:cNvPr>
          <p:cNvSpPr>
            <a:spLocks noGrp="1"/>
          </p:cNvSpPr>
          <p:nvPr>
            <p:ph type="title" hasCustomPrompt="1"/>
          </p:nvPr>
        </p:nvSpPr>
        <p:spPr>
          <a:xfrm>
            <a:off x="322986" y="3021013"/>
            <a:ext cx="4893592" cy="3153645"/>
          </a:xfrm>
          <a:prstGeom prst="rect">
            <a:avLst/>
          </a:prstGeom>
        </p:spPr>
        <p:txBody>
          <a:bodyPr vert="horz" lIns="0" tIns="0" rIns="0" bIns="0" rtlCol="0" anchor="t" anchorCtr="0">
            <a:noAutofit/>
          </a:bodyPr>
          <a:lstStyle>
            <a:lvl1pPr>
              <a:defRPr sz="2800">
                <a:solidFill>
                  <a:schemeClr val="bg1"/>
                </a:solidFill>
              </a:defRPr>
            </a:lvl1pPr>
          </a:lstStyle>
          <a:p>
            <a:r>
              <a:rPr lang="en-US" dirty="0"/>
              <a:t>CALL-OUT SLIDE</a:t>
            </a:r>
          </a:p>
        </p:txBody>
      </p:sp>
      <p:pic>
        <p:nvPicPr>
          <p:cNvPr id="6" name="Graphic 5">
            <a:extLst>
              <a:ext uri="{FF2B5EF4-FFF2-40B4-BE49-F238E27FC236}">
                <a16:creationId xmlns:a16="http://schemas.microsoft.com/office/drawing/2014/main" id="{A94B5039-D0B9-0AD3-015F-996061FD21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08813" y="1785536"/>
            <a:ext cx="6369711" cy="3291840"/>
          </a:xfrm>
          <a:prstGeom prst="rect">
            <a:avLst/>
          </a:prstGeom>
        </p:spPr>
      </p:pic>
      <p:sp>
        <p:nvSpPr>
          <p:cNvPr id="2" name="Footer Placeholder 4">
            <a:extLst>
              <a:ext uri="{FF2B5EF4-FFF2-40B4-BE49-F238E27FC236}">
                <a16:creationId xmlns:a16="http://schemas.microsoft.com/office/drawing/2014/main" id="{E56396C3-0CBA-9F77-76BA-8BBE055A2F42}"/>
              </a:ext>
            </a:extLst>
          </p:cNvPr>
          <p:cNvSpPr>
            <a:spLocks noGrp="1"/>
          </p:cNvSpPr>
          <p:nvPr>
            <p:ph type="ftr" sz="quarter" idx="11"/>
          </p:nvPr>
        </p:nvSpPr>
        <p:spPr>
          <a:xfrm>
            <a:off x="322985" y="6362065"/>
            <a:ext cx="5583840" cy="182563"/>
          </a:xfrm>
        </p:spPr>
        <p:txBody>
          <a:bodyPr/>
          <a:lstStyle>
            <a:lvl1pPr>
              <a:defRPr>
                <a:solidFill>
                  <a:schemeClr val="bg1"/>
                </a:solidFill>
              </a:defRPr>
            </a:lvl1pPr>
          </a:lstStyle>
          <a:p>
            <a:r>
              <a:rPr lang="en-US"/>
              <a:t>© 2025 Solstice Advanced Materials Inc.</a:t>
            </a:r>
          </a:p>
        </p:txBody>
      </p:sp>
    </p:spTree>
    <p:extLst>
      <p:ext uri="{BB962C8B-B14F-4D97-AF65-F5344CB8AC3E}">
        <p14:creationId xmlns:p14="http://schemas.microsoft.com/office/powerpoint/2010/main" val="2247677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Column Timeli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solidFill>
                  <a:schemeClr val="bg1"/>
                </a:solidFill>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solidFill>
                  <a:schemeClr val="bg1"/>
                </a:solidFill>
              </a:defRPr>
            </a:lvl1pPr>
          </a:lstStyle>
          <a:p>
            <a:fld id="{D7E21B9F-D0F3-4D71-9644-49A5991CFFBE}" type="slidenum">
              <a:rPr lang="en-US" smtClean="0"/>
              <a:pPr/>
              <a:t>‹#›</a:t>
            </a:fld>
            <a:endParaRPr lang="en-US"/>
          </a:p>
        </p:txBody>
      </p:sp>
      <p:cxnSp>
        <p:nvCxnSpPr>
          <p:cNvPr id="7" name="Straight Connector 6">
            <a:extLst>
              <a:ext uri="{FF2B5EF4-FFF2-40B4-BE49-F238E27FC236}">
                <a16:creationId xmlns:a16="http://schemas.microsoft.com/office/drawing/2014/main" id="{A7F2802B-EE6E-24A3-6AEA-FB027CF0A68A}"/>
              </a:ext>
            </a:extLst>
          </p:cNvPr>
          <p:cNvCxnSpPr>
            <a:cxnSpLocks/>
            <a:endCxn id="31" idx="2"/>
          </p:cNvCxnSpPr>
          <p:nvPr userDrawn="1"/>
        </p:nvCxnSpPr>
        <p:spPr>
          <a:xfrm flipV="1">
            <a:off x="549045" y="1530322"/>
            <a:ext cx="2731362" cy="35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ontent Placeholder 2">
            <a:extLst>
              <a:ext uri="{FF2B5EF4-FFF2-40B4-BE49-F238E27FC236}">
                <a16:creationId xmlns:a16="http://schemas.microsoft.com/office/drawing/2014/main" id="{1F385133-5EFD-0D45-FDC0-CE4757FA9F87}"/>
              </a:ext>
            </a:extLst>
          </p:cNvPr>
          <p:cNvSpPr>
            <a:spLocks noGrp="1"/>
          </p:cNvSpPr>
          <p:nvPr>
            <p:ph idx="1"/>
          </p:nvPr>
        </p:nvSpPr>
        <p:spPr>
          <a:xfrm>
            <a:off x="315914" y="3021014"/>
            <a:ext cx="2671544" cy="31121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CA84E08F-DFE2-CEDD-BDFF-3A034A2A594F}"/>
              </a:ext>
            </a:extLst>
          </p:cNvPr>
          <p:cNvSpPr>
            <a:spLocks noGrp="1"/>
          </p:cNvSpPr>
          <p:nvPr>
            <p:ph idx="13"/>
          </p:nvPr>
        </p:nvSpPr>
        <p:spPr>
          <a:xfrm>
            <a:off x="3280407" y="3021014"/>
            <a:ext cx="2666291" cy="31121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91CD79D6-9D8B-DD67-E062-91614F2133FA}"/>
              </a:ext>
            </a:extLst>
          </p:cNvPr>
          <p:cNvSpPr>
            <a:spLocks noGrp="1"/>
          </p:cNvSpPr>
          <p:nvPr>
            <p:ph idx="14"/>
          </p:nvPr>
        </p:nvSpPr>
        <p:spPr>
          <a:xfrm>
            <a:off x="6244900" y="3021014"/>
            <a:ext cx="2666291" cy="31121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9E919D2A-0C94-84EF-BF0E-19BFA42BA293}"/>
              </a:ext>
            </a:extLst>
          </p:cNvPr>
          <p:cNvSpPr>
            <a:spLocks noGrp="1"/>
          </p:cNvSpPr>
          <p:nvPr>
            <p:ph idx="23"/>
          </p:nvPr>
        </p:nvSpPr>
        <p:spPr>
          <a:xfrm>
            <a:off x="9202723" y="3021014"/>
            <a:ext cx="2666291" cy="31121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Oval 26">
            <a:extLst>
              <a:ext uri="{FF2B5EF4-FFF2-40B4-BE49-F238E27FC236}">
                <a16:creationId xmlns:a16="http://schemas.microsoft.com/office/drawing/2014/main" id="{CD1E4466-C4E7-AFB5-D973-926758E1F56E}"/>
              </a:ext>
            </a:extLst>
          </p:cNvPr>
          <p:cNvSpPr/>
          <p:nvPr userDrawn="1"/>
        </p:nvSpPr>
        <p:spPr>
          <a:xfrm>
            <a:off x="322985" y="1417292"/>
            <a:ext cx="226060" cy="2260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50B3A9A-FF33-8D0F-E2AD-322AD1ECBA37}"/>
              </a:ext>
            </a:extLst>
          </p:cNvPr>
          <p:cNvSpPr/>
          <p:nvPr userDrawn="1"/>
        </p:nvSpPr>
        <p:spPr>
          <a:xfrm>
            <a:off x="3280407" y="1417292"/>
            <a:ext cx="226060" cy="2260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61D5087C-9F40-4661-9B99-23C522D5962B}"/>
              </a:ext>
            </a:extLst>
          </p:cNvPr>
          <p:cNvCxnSpPr>
            <a:cxnSpLocks/>
            <a:endCxn id="35" idx="2"/>
          </p:cNvCxnSpPr>
          <p:nvPr userDrawn="1"/>
        </p:nvCxnSpPr>
        <p:spPr>
          <a:xfrm flipV="1">
            <a:off x="3513701" y="1530322"/>
            <a:ext cx="2731362" cy="35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D4CED5A3-6E2C-FD99-11E8-FAFF1795D0CE}"/>
              </a:ext>
            </a:extLst>
          </p:cNvPr>
          <p:cNvSpPr/>
          <p:nvPr userDrawn="1"/>
        </p:nvSpPr>
        <p:spPr>
          <a:xfrm>
            <a:off x="6245063" y="1417292"/>
            <a:ext cx="226060" cy="2260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BDDB887-69FC-6ACF-18D8-FB680C52A729}"/>
              </a:ext>
            </a:extLst>
          </p:cNvPr>
          <p:cNvCxnSpPr>
            <a:cxnSpLocks/>
            <a:endCxn id="37" idx="2"/>
          </p:cNvCxnSpPr>
          <p:nvPr userDrawn="1"/>
        </p:nvCxnSpPr>
        <p:spPr>
          <a:xfrm flipV="1">
            <a:off x="6471213" y="1530322"/>
            <a:ext cx="2731362" cy="35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8E6889A3-B7D6-D326-1882-333E21E20F7B}"/>
              </a:ext>
            </a:extLst>
          </p:cNvPr>
          <p:cNvSpPr/>
          <p:nvPr userDrawn="1"/>
        </p:nvSpPr>
        <p:spPr>
          <a:xfrm>
            <a:off x="9202575" y="1417292"/>
            <a:ext cx="226060" cy="2260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8F2569C1-4416-741F-5D9B-68FD0636E73B}"/>
              </a:ext>
            </a:extLst>
          </p:cNvPr>
          <p:cNvCxnSpPr>
            <a:cxnSpLocks/>
          </p:cNvCxnSpPr>
          <p:nvPr userDrawn="1"/>
        </p:nvCxnSpPr>
        <p:spPr>
          <a:xfrm>
            <a:off x="9428726" y="1533876"/>
            <a:ext cx="286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0" name="Content Placeholder 2">
            <a:extLst>
              <a:ext uri="{FF2B5EF4-FFF2-40B4-BE49-F238E27FC236}">
                <a16:creationId xmlns:a16="http://schemas.microsoft.com/office/drawing/2014/main" id="{289964FC-DB59-E714-3904-EB64DA779060}"/>
              </a:ext>
            </a:extLst>
          </p:cNvPr>
          <p:cNvSpPr>
            <a:spLocks noGrp="1"/>
          </p:cNvSpPr>
          <p:nvPr>
            <p:ph idx="24" hasCustomPrompt="1"/>
          </p:nvPr>
        </p:nvSpPr>
        <p:spPr>
          <a:xfrm>
            <a:off x="315914" y="1851660"/>
            <a:ext cx="2671544" cy="312451"/>
          </a:xfrm>
        </p:spPr>
        <p:txBody>
          <a:bodyPr/>
          <a:lstStyle>
            <a:lvl1pP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Phase ##</a:t>
            </a:r>
          </a:p>
        </p:txBody>
      </p:sp>
      <p:sp>
        <p:nvSpPr>
          <p:cNvPr id="41" name="Content Placeholder 2">
            <a:extLst>
              <a:ext uri="{FF2B5EF4-FFF2-40B4-BE49-F238E27FC236}">
                <a16:creationId xmlns:a16="http://schemas.microsoft.com/office/drawing/2014/main" id="{732C3290-B3C0-903C-221C-78AC5378E8D2}"/>
              </a:ext>
            </a:extLst>
          </p:cNvPr>
          <p:cNvSpPr>
            <a:spLocks noGrp="1"/>
          </p:cNvSpPr>
          <p:nvPr>
            <p:ph idx="25" hasCustomPrompt="1"/>
          </p:nvPr>
        </p:nvSpPr>
        <p:spPr>
          <a:xfrm>
            <a:off x="3280407" y="1851660"/>
            <a:ext cx="2666291" cy="312451"/>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Phase ##</a:t>
            </a:r>
          </a:p>
        </p:txBody>
      </p:sp>
      <p:sp>
        <p:nvSpPr>
          <p:cNvPr id="42" name="Content Placeholder 2">
            <a:extLst>
              <a:ext uri="{FF2B5EF4-FFF2-40B4-BE49-F238E27FC236}">
                <a16:creationId xmlns:a16="http://schemas.microsoft.com/office/drawing/2014/main" id="{6C099DFB-B2BF-46D0-C305-4C8B6A4A1253}"/>
              </a:ext>
            </a:extLst>
          </p:cNvPr>
          <p:cNvSpPr>
            <a:spLocks noGrp="1"/>
          </p:cNvSpPr>
          <p:nvPr>
            <p:ph idx="26" hasCustomPrompt="1"/>
          </p:nvPr>
        </p:nvSpPr>
        <p:spPr>
          <a:xfrm>
            <a:off x="6244900" y="1851660"/>
            <a:ext cx="2666291" cy="312451"/>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Phase ##</a:t>
            </a:r>
          </a:p>
        </p:txBody>
      </p:sp>
      <p:sp>
        <p:nvSpPr>
          <p:cNvPr id="43" name="Content Placeholder 2">
            <a:extLst>
              <a:ext uri="{FF2B5EF4-FFF2-40B4-BE49-F238E27FC236}">
                <a16:creationId xmlns:a16="http://schemas.microsoft.com/office/drawing/2014/main" id="{A46D1CD4-955C-36F9-41D4-B898B591349D}"/>
              </a:ext>
            </a:extLst>
          </p:cNvPr>
          <p:cNvSpPr>
            <a:spLocks noGrp="1"/>
          </p:cNvSpPr>
          <p:nvPr>
            <p:ph idx="27" hasCustomPrompt="1"/>
          </p:nvPr>
        </p:nvSpPr>
        <p:spPr>
          <a:xfrm>
            <a:off x="9202723" y="1851660"/>
            <a:ext cx="2666291" cy="312451"/>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Phase ##</a:t>
            </a:r>
          </a:p>
        </p:txBody>
      </p:sp>
    </p:spTree>
    <p:extLst>
      <p:ext uri="{BB962C8B-B14F-4D97-AF65-F5344CB8AC3E}">
        <p14:creationId xmlns:p14="http://schemas.microsoft.com/office/powerpoint/2010/main" val="2575996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umbers Platin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latin typeface="+mn-lt"/>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latin typeface="+mn-lt"/>
              </a:defRPr>
            </a:lvl1pPr>
          </a:lstStyle>
          <a:p>
            <a:fld id="{D7E21B9F-D0F3-4D71-9644-49A5991CFFBE}" type="slidenum">
              <a:rPr lang="en-US" smtClean="0"/>
              <a:pPr/>
              <a:t>‹#›</a:t>
            </a:fld>
            <a:endParaRPr lang="en-US"/>
          </a:p>
        </p:txBody>
      </p:sp>
      <p:sp>
        <p:nvSpPr>
          <p:cNvPr id="7" name="Text Placeholder 6">
            <a:extLst>
              <a:ext uri="{FF2B5EF4-FFF2-40B4-BE49-F238E27FC236}">
                <a16:creationId xmlns:a16="http://schemas.microsoft.com/office/drawing/2014/main" id="{20CC4159-BDDD-FBD9-0D6C-99AC6FD7D69B}"/>
              </a:ext>
            </a:extLst>
          </p:cNvPr>
          <p:cNvSpPr>
            <a:spLocks noGrp="1"/>
          </p:cNvSpPr>
          <p:nvPr>
            <p:ph type="body" sz="quarter" idx="16" hasCustomPrompt="1"/>
          </p:nvPr>
        </p:nvSpPr>
        <p:spPr>
          <a:xfrm>
            <a:off x="315913" y="1485900"/>
            <a:ext cx="2671544" cy="670604"/>
          </a:xfrm>
        </p:spPr>
        <p:txBody>
          <a:bodyPr/>
          <a:lstStyle>
            <a:lvl1pPr>
              <a:lnSpc>
                <a:spcPct val="89000"/>
              </a:lnSpc>
              <a:defRPr sz="4800" b="0" i="0">
                <a:latin typeface="+mn-lt"/>
              </a:defRPr>
            </a:lvl1pPr>
          </a:lstStyle>
          <a:p>
            <a:pPr lvl="0"/>
            <a:r>
              <a:rPr lang="en-US" dirty="0"/>
              <a:t>#</a:t>
            </a:r>
          </a:p>
        </p:txBody>
      </p:sp>
      <p:sp>
        <p:nvSpPr>
          <p:cNvPr id="9" name="Text Placeholder 8">
            <a:extLst>
              <a:ext uri="{FF2B5EF4-FFF2-40B4-BE49-F238E27FC236}">
                <a16:creationId xmlns:a16="http://schemas.microsoft.com/office/drawing/2014/main" id="{BD36AB43-8F57-2F94-B628-546EEC217814}"/>
              </a:ext>
            </a:extLst>
          </p:cNvPr>
          <p:cNvSpPr>
            <a:spLocks noGrp="1"/>
          </p:cNvSpPr>
          <p:nvPr>
            <p:ph type="body" sz="quarter" idx="17"/>
          </p:nvPr>
        </p:nvSpPr>
        <p:spPr>
          <a:xfrm>
            <a:off x="322263" y="2274790"/>
            <a:ext cx="2665412" cy="458958"/>
          </a:xfrm>
        </p:spPr>
        <p:txBody>
          <a:bodyPr/>
          <a:lstStyle>
            <a:lvl1pPr>
              <a:defRPr sz="1200">
                <a:latin typeface="+mn-lt"/>
              </a:defRPr>
            </a:lvl1pPr>
          </a:lstStyle>
          <a:p>
            <a:pPr lvl="0"/>
            <a:r>
              <a:rPr lang="en-US"/>
              <a:t>Click to edit Master text styles</a:t>
            </a:r>
          </a:p>
        </p:txBody>
      </p:sp>
      <p:sp>
        <p:nvSpPr>
          <p:cNvPr id="18" name="Text Placeholder 6">
            <a:extLst>
              <a:ext uri="{FF2B5EF4-FFF2-40B4-BE49-F238E27FC236}">
                <a16:creationId xmlns:a16="http://schemas.microsoft.com/office/drawing/2014/main" id="{A9DB569C-1644-379C-BF4B-995B0C114D93}"/>
              </a:ext>
            </a:extLst>
          </p:cNvPr>
          <p:cNvSpPr>
            <a:spLocks noGrp="1"/>
          </p:cNvSpPr>
          <p:nvPr>
            <p:ph type="body" sz="quarter" idx="18" hasCustomPrompt="1"/>
          </p:nvPr>
        </p:nvSpPr>
        <p:spPr>
          <a:xfrm>
            <a:off x="9205080" y="1485900"/>
            <a:ext cx="2671544" cy="670604"/>
          </a:xfrm>
        </p:spPr>
        <p:txBody>
          <a:bodyPr/>
          <a:lstStyle>
            <a:lvl1pPr>
              <a:lnSpc>
                <a:spcPct val="89000"/>
              </a:lnSpc>
              <a:defRPr sz="4800" b="0" i="0">
                <a:latin typeface="+mn-lt"/>
              </a:defRPr>
            </a:lvl1pPr>
          </a:lstStyle>
          <a:p>
            <a:pPr lvl="0"/>
            <a:r>
              <a:rPr lang="en-US"/>
              <a:t>#</a:t>
            </a:r>
          </a:p>
        </p:txBody>
      </p:sp>
      <p:sp>
        <p:nvSpPr>
          <p:cNvPr id="19" name="Text Placeholder 8">
            <a:extLst>
              <a:ext uri="{FF2B5EF4-FFF2-40B4-BE49-F238E27FC236}">
                <a16:creationId xmlns:a16="http://schemas.microsoft.com/office/drawing/2014/main" id="{491CFDE5-7438-BCC2-30B9-1F35586FDADA}"/>
              </a:ext>
            </a:extLst>
          </p:cNvPr>
          <p:cNvSpPr>
            <a:spLocks noGrp="1"/>
          </p:cNvSpPr>
          <p:nvPr>
            <p:ph type="body" sz="quarter" idx="19"/>
          </p:nvPr>
        </p:nvSpPr>
        <p:spPr>
          <a:xfrm>
            <a:off x="9211430" y="2274790"/>
            <a:ext cx="2665412" cy="458958"/>
          </a:xfrm>
        </p:spPr>
        <p:txBody>
          <a:bodyPr/>
          <a:lstStyle>
            <a:lvl1pPr>
              <a:defRPr sz="1200">
                <a:latin typeface="+mn-lt"/>
              </a:defRPr>
            </a:lvl1pPr>
          </a:lstStyle>
          <a:p>
            <a:pPr lvl="0"/>
            <a:r>
              <a:rPr lang="en-US"/>
              <a:t>Click to edit Master text styles</a:t>
            </a:r>
          </a:p>
        </p:txBody>
      </p:sp>
      <p:sp>
        <p:nvSpPr>
          <p:cNvPr id="20" name="Text Placeholder 6">
            <a:extLst>
              <a:ext uri="{FF2B5EF4-FFF2-40B4-BE49-F238E27FC236}">
                <a16:creationId xmlns:a16="http://schemas.microsoft.com/office/drawing/2014/main" id="{EC996DE3-3D90-D472-5E70-6C27F40D0FCB}"/>
              </a:ext>
            </a:extLst>
          </p:cNvPr>
          <p:cNvSpPr>
            <a:spLocks noGrp="1"/>
          </p:cNvSpPr>
          <p:nvPr>
            <p:ph type="body" sz="quarter" idx="20" hasCustomPrompt="1"/>
          </p:nvPr>
        </p:nvSpPr>
        <p:spPr>
          <a:xfrm>
            <a:off x="6242025" y="1485900"/>
            <a:ext cx="2671544" cy="670604"/>
          </a:xfrm>
        </p:spPr>
        <p:txBody>
          <a:bodyPr/>
          <a:lstStyle>
            <a:lvl1pPr>
              <a:lnSpc>
                <a:spcPct val="89000"/>
              </a:lnSpc>
              <a:defRPr sz="4800" b="0" i="0">
                <a:latin typeface="+mn-lt"/>
              </a:defRPr>
            </a:lvl1pPr>
          </a:lstStyle>
          <a:p>
            <a:pPr lvl="0"/>
            <a:r>
              <a:rPr lang="en-US"/>
              <a:t>#</a:t>
            </a:r>
          </a:p>
        </p:txBody>
      </p:sp>
      <p:sp>
        <p:nvSpPr>
          <p:cNvPr id="21" name="Text Placeholder 8">
            <a:extLst>
              <a:ext uri="{FF2B5EF4-FFF2-40B4-BE49-F238E27FC236}">
                <a16:creationId xmlns:a16="http://schemas.microsoft.com/office/drawing/2014/main" id="{BB08BA96-9624-7007-B437-EA7669C1FFA3}"/>
              </a:ext>
            </a:extLst>
          </p:cNvPr>
          <p:cNvSpPr>
            <a:spLocks noGrp="1"/>
          </p:cNvSpPr>
          <p:nvPr>
            <p:ph type="body" sz="quarter" idx="21"/>
          </p:nvPr>
        </p:nvSpPr>
        <p:spPr>
          <a:xfrm>
            <a:off x="6248375" y="2274790"/>
            <a:ext cx="2665412" cy="458958"/>
          </a:xfrm>
        </p:spPr>
        <p:txBody>
          <a:bodyPr/>
          <a:lstStyle>
            <a:lvl1pPr>
              <a:defRPr sz="1200">
                <a:latin typeface="+mn-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307D5DE3-6246-D3C4-CB27-CB2916C59FDF}"/>
              </a:ext>
            </a:extLst>
          </p:cNvPr>
          <p:cNvSpPr>
            <a:spLocks noGrp="1"/>
          </p:cNvSpPr>
          <p:nvPr>
            <p:ph type="body" sz="quarter" idx="22" hasCustomPrompt="1"/>
          </p:nvPr>
        </p:nvSpPr>
        <p:spPr>
          <a:xfrm>
            <a:off x="3278969" y="1485900"/>
            <a:ext cx="2671544" cy="670604"/>
          </a:xfrm>
        </p:spPr>
        <p:txBody>
          <a:bodyPr/>
          <a:lstStyle>
            <a:lvl1pPr>
              <a:lnSpc>
                <a:spcPct val="89000"/>
              </a:lnSpc>
              <a:defRPr sz="4800" b="0" i="0">
                <a:latin typeface="+mn-lt"/>
              </a:defRPr>
            </a:lvl1pPr>
          </a:lstStyle>
          <a:p>
            <a:pPr lvl="0"/>
            <a:r>
              <a:rPr lang="en-US"/>
              <a:t>#</a:t>
            </a:r>
          </a:p>
        </p:txBody>
      </p:sp>
      <p:sp>
        <p:nvSpPr>
          <p:cNvPr id="23" name="Text Placeholder 8">
            <a:extLst>
              <a:ext uri="{FF2B5EF4-FFF2-40B4-BE49-F238E27FC236}">
                <a16:creationId xmlns:a16="http://schemas.microsoft.com/office/drawing/2014/main" id="{237129E9-A21F-54CA-BB57-1826ED01F900}"/>
              </a:ext>
            </a:extLst>
          </p:cNvPr>
          <p:cNvSpPr>
            <a:spLocks noGrp="1"/>
          </p:cNvSpPr>
          <p:nvPr>
            <p:ph type="body" sz="quarter" idx="23"/>
          </p:nvPr>
        </p:nvSpPr>
        <p:spPr>
          <a:xfrm>
            <a:off x="3285319" y="2274790"/>
            <a:ext cx="2665412" cy="458958"/>
          </a:xfrm>
        </p:spPr>
        <p:txBody>
          <a:bodyPr/>
          <a:lstStyle>
            <a:lvl1pPr>
              <a:defRPr sz="1200">
                <a:latin typeface="+mn-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1562E6BB-11D7-83D8-BE66-93CA3DE6EA59}"/>
              </a:ext>
            </a:extLst>
          </p:cNvPr>
          <p:cNvSpPr>
            <a:spLocks noGrp="1"/>
          </p:cNvSpPr>
          <p:nvPr>
            <p:ph type="body" sz="quarter" idx="24" hasCustomPrompt="1"/>
          </p:nvPr>
        </p:nvSpPr>
        <p:spPr>
          <a:xfrm>
            <a:off x="315913" y="2852332"/>
            <a:ext cx="2671544" cy="670604"/>
          </a:xfrm>
        </p:spPr>
        <p:txBody>
          <a:bodyPr/>
          <a:lstStyle>
            <a:lvl1pPr>
              <a:lnSpc>
                <a:spcPct val="89000"/>
              </a:lnSpc>
              <a:defRPr sz="4800" b="0" i="0">
                <a:latin typeface="+mn-lt"/>
              </a:defRPr>
            </a:lvl1pPr>
          </a:lstStyle>
          <a:p>
            <a:pPr lvl="0"/>
            <a:r>
              <a:rPr lang="en-US"/>
              <a:t>#</a:t>
            </a:r>
          </a:p>
        </p:txBody>
      </p:sp>
      <p:sp>
        <p:nvSpPr>
          <p:cNvPr id="25" name="Text Placeholder 8">
            <a:extLst>
              <a:ext uri="{FF2B5EF4-FFF2-40B4-BE49-F238E27FC236}">
                <a16:creationId xmlns:a16="http://schemas.microsoft.com/office/drawing/2014/main" id="{8054D81F-C05C-2F89-A133-F8CA3DDEBB5C}"/>
              </a:ext>
            </a:extLst>
          </p:cNvPr>
          <p:cNvSpPr>
            <a:spLocks noGrp="1"/>
          </p:cNvSpPr>
          <p:nvPr>
            <p:ph type="body" sz="quarter" idx="25"/>
          </p:nvPr>
        </p:nvSpPr>
        <p:spPr>
          <a:xfrm>
            <a:off x="322263" y="3641222"/>
            <a:ext cx="2665412" cy="458958"/>
          </a:xfrm>
        </p:spPr>
        <p:txBody>
          <a:bodyPr/>
          <a:lstStyle>
            <a:lvl1pPr>
              <a:defRPr sz="1200">
                <a:latin typeface="+mn-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983C7D2A-A1B8-A683-8233-9960AC705B23}"/>
              </a:ext>
            </a:extLst>
          </p:cNvPr>
          <p:cNvSpPr>
            <a:spLocks noGrp="1"/>
          </p:cNvSpPr>
          <p:nvPr>
            <p:ph type="body" sz="quarter" idx="26" hasCustomPrompt="1"/>
          </p:nvPr>
        </p:nvSpPr>
        <p:spPr>
          <a:xfrm>
            <a:off x="9205080" y="2852332"/>
            <a:ext cx="2671544" cy="670604"/>
          </a:xfrm>
        </p:spPr>
        <p:txBody>
          <a:bodyPr/>
          <a:lstStyle>
            <a:lvl1pPr>
              <a:lnSpc>
                <a:spcPct val="89000"/>
              </a:lnSpc>
              <a:defRPr sz="4800" b="0" i="0">
                <a:latin typeface="+mn-lt"/>
              </a:defRPr>
            </a:lvl1pPr>
          </a:lstStyle>
          <a:p>
            <a:pPr lvl="0"/>
            <a:r>
              <a:rPr lang="en-US"/>
              <a:t>#</a:t>
            </a:r>
          </a:p>
        </p:txBody>
      </p:sp>
      <p:sp>
        <p:nvSpPr>
          <p:cNvPr id="27" name="Text Placeholder 8">
            <a:extLst>
              <a:ext uri="{FF2B5EF4-FFF2-40B4-BE49-F238E27FC236}">
                <a16:creationId xmlns:a16="http://schemas.microsoft.com/office/drawing/2014/main" id="{B5EAAC3D-C983-4D6A-6CBE-D02B0817306B}"/>
              </a:ext>
            </a:extLst>
          </p:cNvPr>
          <p:cNvSpPr>
            <a:spLocks noGrp="1"/>
          </p:cNvSpPr>
          <p:nvPr>
            <p:ph type="body" sz="quarter" idx="27"/>
          </p:nvPr>
        </p:nvSpPr>
        <p:spPr>
          <a:xfrm>
            <a:off x="9211430" y="3641222"/>
            <a:ext cx="2665412" cy="458958"/>
          </a:xfrm>
        </p:spPr>
        <p:txBody>
          <a:bodyPr/>
          <a:lstStyle>
            <a:lvl1pPr>
              <a:defRPr sz="1200">
                <a:latin typeface="+mn-lt"/>
              </a:defRPr>
            </a:lvl1pPr>
          </a:lstStyle>
          <a:p>
            <a:pPr lvl="0"/>
            <a:r>
              <a:rPr lang="en-US"/>
              <a:t>Click to edit Master text styles</a:t>
            </a:r>
          </a:p>
        </p:txBody>
      </p:sp>
      <p:sp>
        <p:nvSpPr>
          <p:cNvPr id="28" name="Text Placeholder 6">
            <a:extLst>
              <a:ext uri="{FF2B5EF4-FFF2-40B4-BE49-F238E27FC236}">
                <a16:creationId xmlns:a16="http://schemas.microsoft.com/office/drawing/2014/main" id="{0EBE4299-4B80-850C-8191-596D11978528}"/>
              </a:ext>
            </a:extLst>
          </p:cNvPr>
          <p:cNvSpPr>
            <a:spLocks noGrp="1"/>
          </p:cNvSpPr>
          <p:nvPr>
            <p:ph type="body" sz="quarter" idx="28" hasCustomPrompt="1"/>
          </p:nvPr>
        </p:nvSpPr>
        <p:spPr>
          <a:xfrm>
            <a:off x="6242025" y="2852332"/>
            <a:ext cx="2671544" cy="670604"/>
          </a:xfrm>
        </p:spPr>
        <p:txBody>
          <a:bodyPr/>
          <a:lstStyle>
            <a:lvl1pPr>
              <a:lnSpc>
                <a:spcPct val="89000"/>
              </a:lnSpc>
              <a:defRPr sz="4800" b="0" i="0">
                <a:latin typeface="+mn-lt"/>
              </a:defRPr>
            </a:lvl1pPr>
          </a:lstStyle>
          <a:p>
            <a:pPr lvl="0"/>
            <a:r>
              <a:rPr lang="en-US"/>
              <a:t>#</a:t>
            </a:r>
          </a:p>
        </p:txBody>
      </p:sp>
      <p:sp>
        <p:nvSpPr>
          <p:cNvPr id="29" name="Text Placeholder 8">
            <a:extLst>
              <a:ext uri="{FF2B5EF4-FFF2-40B4-BE49-F238E27FC236}">
                <a16:creationId xmlns:a16="http://schemas.microsoft.com/office/drawing/2014/main" id="{B5444C0E-4221-E78E-84A2-669ECE5CDAF0}"/>
              </a:ext>
            </a:extLst>
          </p:cNvPr>
          <p:cNvSpPr>
            <a:spLocks noGrp="1"/>
          </p:cNvSpPr>
          <p:nvPr>
            <p:ph type="body" sz="quarter" idx="29"/>
          </p:nvPr>
        </p:nvSpPr>
        <p:spPr>
          <a:xfrm>
            <a:off x="6248375" y="3641222"/>
            <a:ext cx="2665412" cy="458958"/>
          </a:xfrm>
        </p:spPr>
        <p:txBody>
          <a:bodyPr/>
          <a:lstStyle>
            <a:lvl1pPr>
              <a:defRPr sz="1200">
                <a:latin typeface="+mn-lt"/>
              </a:defRPr>
            </a:lvl1pPr>
          </a:lstStyle>
          <a:p>
            <a:pPr lvl="0"/>
            <a:r>
              <a:rPr lang="en-US"/>
              <a:t>Click to edit Master text styles</a:t>
            </a:r>
          </a:p>
        </p:txBody>
      </p:sp>
      <p:sp>
        <p:nvSpPr>
          <p:cNvPr id="30" name="Text Placeholder 6">
            <a:extLst>
              <a:ext uri="{FF2B5EF4-FFF2-40B4-BE49-F238E27FC236}">
                <a16:creationId xmlns:a16="http://schemas.microsoft.com/office/drawing/2014/main" id="{BE889B5B-5BC4-9C8F-CE71-BD258A7EF8BF}"/>
              </a:ext>
            </a:extLst>
          </p:cNvPr>
          <p:cNvSpPr>
            <a:spLocks noGrp="1"/>
          </p:cNvSpPr>
          <p:nvPr>
            <p:ph type="body" sz="quarter" idx="30" hasCustomPrompt="1"/>
          </p:nvPr>
        </p:nvSpPr>
        <p:spPr>
          <a:xfrm>
            <a:off x="3278969" y="2852332"/>
            <a:ext cx="2671544" cy="670604"/>
          </a:xfrm>
        </p:spPr>
        <p:txBody>
          <a:bodyPr/>
          <a:lstStyle>
            <a:lvl1pPr>
              <a:lnSpc>
                <a:spcPct val="89000"/>
              </a:lnSpc>
              <a:defRPr sz="4800" b="0" i="0">
                <a:latin typeface="+mn-lt"/>
              </a:defRPr>
            </a:lvl1pPr>
          </a:lstStyle>
          <a:p>
            <a:pPr lvl="0"/>
            <a:r>
              <a:rPr lang="en-US"/>
              <a:t>#</a:t>
            </a:r>
          </a:p>
        </p:txBody>
      </p:sp>
      <p:sp>
        <p:nvSpPr>
          <p:cNvPr id="31" name="Text Placeholder 8">
            <a:extLst>
              <a:ext uri="{FF2B5EF4-FFF2-40B4-BE49-F238E27FC236}">
                <a16:creationId xmlns:a16="http://schemas.microsoft.com/office/drawing/2014/main" id="{BE9F6D59-816A-E916-4A38-0D1458F05B81}"/>
              </a:ext>
            </a:extLst>
          </p:cNvPr>
          <p:cNvSpPr>
            <a:spLocks noGrp="1"/>
          </p:cNvSpPr>
          <p:nvPr>
            <p:ph type="body" sz="quarter" idx="31"/>
          </p:nvPr>
        </p:nvSpPr>
        <p:spPr>
          <a:xfrm>
            <a:off x="3285319" y="3641222"/>
            <a:ext cx="2665412" cy="458958"/>
          </a:xfrm>
        </p:spPr>
        <p:txBody>
          <a:bodyPr/>
          <a:lstStyle>
            <a:lvl1pPr>
              <a:defRPr sz="1200">
                <a:latin typeface="+mn-lt"/>
              </a:defRPr>
            </a:lvl1pPr>
          </a:lstStyle>
          <a:p>
            <a:pPr lvl="0"/>
            <a:r>
              <a:rPr lang="en-US"/>
              <a:t>Click to edit Master text styles</a:t>
            </a:r>
          </a:p>
        </p:txBody>
      </p:sp>
      <p:sp>
        <p:nvSpPr>
          <p:cNvPr id="32" name="Text Placeholder 6">
            <a:extLst>
              <a:ext uri="{FF2B5EF4-FFF2-40B4-BE49-F238E27FC236}">
                <a16:creationId xmlns:a16="http://schemas.microsoft.com/office/drawing/2014/main" id="{068CD2B7-73E1-FED0-46D4-69CC4AE9366D}"/>
              </a:ext>
            </a:extLst>
          </p:cNvPr>
          <p:cNvSpPr>
            <a:spLocks noGrp="1"/>
          </p:cNvSpPr>
          <p:nvPr>
            <p:ph type="body" sz="quarter" idx="32" hasCustomPrompt="1"/>
          </p:nvPr>
        </p:nvSpPr>
        <p:spPr>
          <a:xfrm>
            <a:off x="315913" y="4234929"/>
            <a:ext cx="2671544" cy="670604"/>
          </a:xfrm>
        </p:spPr>
        <p:txBody>
          <a:bodyPr/>
          <a:lstStyle>
            <a:lvl1pPr>
              <a:lnSpc>
                <a:spcPct val="89000"/>
              </a:lnSpc>
              <a:defRPr sz="4800" b="0" i="0">
                <a:latin typeface="+mn-lt"/>
              </a:defRPr>
            </a:lvl1pPr>
          </a:lstStyle>
          <a:p>
            <a:pPr lvl="0"/>
            <a:r>
              <a:rPr lang="en-US"/>
              <a:t>#</a:t>
            </a:r>
          </a:p>
        </p:txBody>
      </p:sp>
      <p:sp>
        <p:nvSpPr>
          <p:cNvPr id="33" name="Text Placeholder 8">
            <a:extLst>
              <a:ext uri="{FF2B5EF4-FFF2-40B4-BE49-F238E27FC236}">
                <a16:creationId xmlns:a16="http://schemas.microsoft.com/office/drawing/2014/main" id="{F8A563C5-96D0-BBCD-908B-B764F9F54C23}"/>
              </a:ext>
            </a:extLst>
          </p:cNvPr>
          <p:cNvSpPr>
            <a:spLocks noGrp="1"/>
          </p:cNvSpPr>
          <p:nvPr>
            <p:ph type="body" sz="quarter" idx="33"/>
          </p:nvPr>
        </p:nvSpPr>
        <p:spPr>
          <a:xfrm>
            <a:off x="322263" y="5023819"/>
            <a:ext cx="2665412" cy="458958"/>
          </a:xfrm>
        </p:spPr>
        <p:txBody>
          <a:bodyPr/>
          <a:lstStyle>
            <a:lvl1pPr>
              <a:defRPr sz="1200">
                <a:latin typeface="+mn-lt"/>
              </a:defRPr>
            </a:lvl1pPr>
          </a:lstStyle>
          <a:p>
            <a:pPr lvl="0"/>
            <a:r>
              <a:rPr lang="en-US"/>
              <a:t>Click to edit Master text styles</a:t>
            </a:r>
          </a:p>
        </p:txBody>
      </p:sp>
      <p:sp>
        <p:nvSpPr>
          <p:cNvPr id="34" name="Text Placeholder 6">
            <a:extLst>
              <a:ext uri="{FF2B5EF4-FFF2-40B4-BE49-F238E27FC236}">
                <a16:creationId xmlns:a16="http://schemas.microsoft.com/office/drawing/2014/main" id="{08CC08E5-FA4D-C63D-90D4-B1EEF2DB6F07}"/>
              </a:ext>
            </a:extLst>
          </p:cNvPr>
          <p:cNvSpPr>
            <a:spLocks noGrp="1"/>
          </p:cNvSpPr>
          <p:nvPr>
            <p:ph type="body" sz="quarter" idx="34" hasCustomPrompt="1"/>
          </p:nvPr>
        </p:nvSpPr>
        <p:spPr>
          <a:xfrm>
            <a:off x="9205080" y="4234929"/>
            <a:ext cx="2671544" cy="670604"/>
          </a:xfrm>
        </p:spPr>
        <p:txBody>
          <a:bodyPr/>
          <a:lstStyle>
            <a:lvl1pPr>
              <a:lnSpc>
                <a:spcPct val="89000"/>
              </a:lnSpc>
              <a:defRPr sz="4800" b="0" i="0">
                <a:latin typeface="+mn-lt"/>
              </a:defRPr>
            </a:lvl1pPr>
          </a:lstStyle>
          <a:p>
            <a:pPr lvl="0"/>
            <a:r>
              <a:rPr lang="en-US"/>
              <a:t>#</a:t>
            </a:r>
          </a:p>
        </p:txBody>
      </p:sp>
      <p:sp>
        <p:nvSpPr>
          <p:cNvPr id="35" name="Text Placeholder 8">
            <a:extLst>
              <a:ext uri="{FF2B5EF4-FFF2-40B4-BE49-F238E27FC236}">
                <a16:creationId xmlns:a16="http://schemas.microsoft.com/office/drawing/2014/main" id="{AC0E2D06-8899-8818-0DA4-65833C565829}"/>
              </a:ext>
            </a:extLst>
          </p:cNvPr>
          <p:cNvSpPr>
            <a:spLocks noGrp="1"/>
          </p:cNvSpPr>
          <p:nvPr>
            <p:ph type="body" sz="quarter" idx="35"/>
          </p:nvPr>
        </p:nvSpPr>
        <p:spPr>
          <a:xfrm>
            <a:off x="9211430" y="5023819"/>
            <a:ext cx="2665412" cy="458958"/>
          </a:xfrm>
        </p:spPr>
        <p:txBody>
          <a:bodyPr/>
          <a:lstStyle>
            <a:lvl1pPr>
              <a:defRPr sz="1200">
                <a:latin typeface="+mn-lt"/>
              </a:defRPr>
            </a:lvl1pPr>
          </a:lstStyle>
          <a:p>
            <a:pPr lvl="0"/>
            <a:r>
              <a:rPr lang="en-US"/>
              <a:t>Click to edit Master text styles</a:t>
            </a:r>
          </a:p>
        </p:txBody>
      </p:sp>
      <p:sp>
        <p:nvSpPr>
          <p:cNvPr id="36" name="Text Placeholder 6">
            <a:extLst>
              <a:ext uri="{FF2B5EF4-FFF2-40B4-BE49-F238E27FC236}">
                <a16:creationId xmlns:a16="http://schemas.microsoft.com/office/drawing/2014/main" id="{2AE49B04-2049-3215-3717-5E4B29C4036C}"/>
              </a:ext>
            </a:extLst>
          </p:cNvPr>
          <p:cNvSpPr>
            <a:spLocks noGrp="1"/>
          </p:cNvSpPr>
          <p:nvPr>
            <p:ph type="body" sz="quarter" idx="36" hasCustomPrompt="1"/>
          </p:nvPr>
        </p:nvSpPr>
        <p:spPr>
          <a:xfrm>
            <a:off x="6242025" y="4234929"/>
            <a:ext cx="2671544" cy="670604"/>
          </a:xfrm>
        </p:spPr>
        <p:txBody>
          <a:bodyPr/>
          <a:lstStyle>
            <a:lvl1pPr>
              <a:lnSpc>
                <a:spcPct val="89000"/>
              </a:lnSpc>
              <a:defRPr sz="4800" b="0" i="0">
                <a:latin typeface="+mn-lt"/>
              </a:defRPr>
            </a:lvl1pPr>
          </a:lstStyle>
          <a:p>
            <a:pPr lvl="0"/>
            <a:r>
              <a:rPr lang="en-US"/>
              <a:t>#</a:t>
            </a:r>
          </a:p>
        </p:txBody>
      </p:sp>
      <p:sp>
        <p:nvSpPr>
          <p:cNvPr id="37" name="Text Placeholder 8">
            <a:extLst>
              <a:ext uri="{FF2B5EF4-FFF2-40B4-BE49-F238E27FC236}">
                <a16:creationId xmlns:a16="http://schemas.microsoft.com/office/drawing/2014/main" id="{9AF6D4B9-8DF2-8D9A-89BB-1E21777E76B7}"/>
              </a:ext>
            </a:extLst>
          </p:cNvPr>
          <p:cNvSpPr>
            <a:spLocks noGrp="1"/>
          </p:cNvSpPr>
          <p:nvPr>
            <p:ph type="body" sz="quarter" idx="37"/>
          </p:nvPr>
        </p:nvSpPr>
        <p:spPr>
          <a:xfrm>
            <a:off x="6248375" y="5023819"/>
            <a:ext cx="2665412" cy="458958"/>
          </a:xfrm>
        </p:spPr>
        <p:txBody>
          <a:bodyPr/>
          <a:lstStyle>
            <a:lvl1pPr>
              <a:defRPr sz="1200">
                <a:latin typeface="+mn-lt"/>
              </a:defRPr>
            </a:lvl1pPr>
          </a:lstStyle>
          <a:p>
            <a:pPr lvl="0"/>
            <a:r>
              <a:rPr lang="en-US"/>
              <a:t>Click to edit Master text styles</a:t>
            </a:r>
          </a:p>
        </p:txBody>
      </p:sp>
      <p:sp>
        <p:nvSpPr>
          <p:cNvPr id="38" name="Text Placeholder 6">
            <a:extLst>
              <a:ext uri="{FF2B5EF4-FFF2-40B4-BE49-F238E27FC236}">
                <a16:creationId xmlns:a16="http://schemas.microsoft.com/office/drawing/2014/main" id="{3DE9E5C1-5D18-2B3A-CE6D-52615683F60E}"/>
              </a:ext>
            </a:extLst>
          </p:cNvPr>
          <p:cNvSpPr>
            <a:spLocks noGrp="1"/>
          </p:cNvSpPr>
          <p:nvPr>
            <p:ph type="body" sz="quarter" idx="38" hasCustomPrompt="1"/>
          </p:nvPr>
        </p:nvSpPr>
        <p:spPr>
          <a:xfrm>
            <a:off x="3278969" y="4234929"/>
            <a:ext cx="2671544" cy="670604"/>
          </a:xfrm>
        </p:spPr>
        <p:txBody>
          <a:bodyPr/>
          <a:lstStyle>
            <a:lvl1pPr>
              <a:lnSpc>
                <a:spcPct val="89000"/>
              </a:lnSpc>
              <a:defRPr sz="4800" b="0" i="0">
                <a:latin typeface="+mn-lt"/>
              </a:defRPr>
            </a:lvl1pPr>
          </a:lstStyle>
          <a:p>
            <a:pPr lvl="0"/>
            <a:r>
              <a:rPr lang="en-US"/>
              <a:t>#</a:t>
            </a:r>
          </a:p>
        </p:txBody>
      </p:sp>
      <p:sp>
        <p:nvSpPr>
          <p:cNvPr id="39" name="Text Placeholder 8">
            <a:extLst>
              <a:ext uri="{FF2B5EF4-FFF2-40B4-BE49-F238E27FC236}">
                <a16:creationId xmlns:a16="http://schemas.microsoft.com/office/drawing/2014/main" id="{EE3AFDDD-8698-04BB-9CD5-8CD9E68DD4FA}"/>
              </a:ext>
            </a:extLst>
          </p:cNvPr>
          <p:cNvSpPr>
            <a:spLocks noGrp="1"/>
          </p:cNvSpPr>
          <p:nvPr>
            <p:ph type="body" sz="quarter" idx="39"/>
          </p:nvPr>
        </p:nvSpPr>
        <p:spPr>
          <a:xfrm>
            <a:off x="3285319" y="5023819"/>
            <a:ext cx="2665412" cy="458958"/>
          </a:xfrm>
        </p:spPr>
        <p:txBody>
          <a:bodyPr/>
          <a:lstStyle>
            <a:lvl1pPr>
              <a:defRPr sz="1200">
                <a:latin typeface="+mn-lt"/>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DC0398A0-FEEE-EC21-9B86-3CAD7519EDB9}"/>
              </a:ext>
            </a:extLst>
          </p:cNvPr>
          <p:cNvCxnSpPr>
            <a:cxnSpLocks/>
          </p:cNvCxnSpPr>
          <p:nvPr userDrawn="1"/>
        </p:nvCxnSpPr>
        <p:spPr>
          <a:xfrm>
            <a:off x="322986" y="2699695"/>
            <a:ext cx="11552558" cy="0"/>
          </a:xfrm>
          <a:prstGeom prst="line">
            <a:avLst/>
          </a:prstGeom>
          <a:ln w="9525" cap="flat">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67A12D-762D-3154-0046-CDE7B87BD0AF}"/>
              </a:ext>
            </a:extLst>
          </p:cNvPr>
          <p:cNvCxnSpPr>
            <a:cxnSpLocks/>
          </p:cNvCxnSpPr>
          <p:nvPr userDrawn="1"/>
        </p:nvCxnSpPr>
        <p:spPr>
          <a:xfrm>
            <a:off x="322986" y="4071295"/>
            <a:ext cx="11552558" cy="0"/>
          </a:xfrm>
          <a:prstGeom prst="line">
            <a:avLst/>
          </a:prstGeom>
          <a:ln w="9525" cap="flat">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68A90C-B159-FAF6-B8E8-8146686D9D2C}"/>
              </a:ext>
            </a:extLst>
          </p:cNvPr>
          <p:cNvCxnSpPr>
            <a:cxnSpLocks/>
          </p:cNvCxnSpPr>
          <p:nvPr userDrawn="1"/>
        </p:nvCxnSpPr>
        <p:spPr>
          <a:xfrm>
            <a:off x="322986" y="5442895"/>
            <a:ext cx="11552558" cy="0"/>
          </a:xfrm>
          <a:prstGeom prst="line">
            <a:avLst/>
          </a:prstGeom>
          <a:ln w="9525" cap="flat">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085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mber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solidFill>
                  <a:schemeClr val="bg1"/>
                </a:solidFill>
                <a:latin typeface="+mn-lt"/>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solidFill>
                  <a:schemeClr val="bg1"/>
                </a:solidFill>
                <a:latin typeface="+mn-lt"/>
              </a:defRPr>
            </a:lvl1pPr>
          </a:lstStyle>
          <a:p>
            <a:fld id="{D7E21B9F-D0F3-4D71-9644-49A5991CFFBE}" type="slidenum">
              <a:rPr lang="en-US" smtClean="0"/>
              <a:pPr/>
              <a:t>‹#›</a:t>
            </a:fld>
            <a:endParaRPr lang="en-US"/>
          </a:p>
        </p:txBody>
      </p:sp>
      <p:sp>
        <p:nvSpPr>
          <p:cNvPr id="7" name="Text Placeholder 6">
            <a:extLst>
              <a:ext uri="{FF2B5EF4-FFF2-40B4-BE49-F238E27FC236}">
                <a16:creationId xmlns:a16="http://schemas.microsoft.com/office/drawing/2014/main" id="{20CC4159-BDDD-FBD9-0D6C-99AC6FD7D69B}"/>
              </a:ext>
            </a:extLst>
          </p:cNvPr>
          <p:cNvSpPr>
            <a:spLocks noGrp="1"/>
          </p:cNvSpPr>
          <p:nvPr>
            <p:ph type="body" sz="quarter" idx="16" hasCustomPrompt="1"/>
          </p:nvPr>
        </p:nvSpPr>
        <p:spPr>
          <a:xfrm>
            <a:off x="315913" y="1485900"/>
            <a:ext cx="2671544" cy="670604"/>
          </a:xfrm>
        </p:spPr>
        <p:txBody>
          <a:bodyPr/>
          <a:lstStyle>
            <a:lvl1pPr>
              <a:lnSpc>
                <a:spcPct val="89000"/>
              </a:lnSpc>
              <a:defRPr sz="4800" b="0" i="0">
                <a:solidFill>
                  <a:schemeClr val="bg1"/>
                </a:solidFill>
                <a:latin typeface="+mn-lt"/>
              </a:defRPr>
            </a:lvl1pPr>
          </a:lstStyle>
          <a:p>
            <a:pPr lvl="0"/>
            <a:r>
              <a:rPr lang="en-US" dirty="0"/>
              <a:t>#</a:t>
            </a:r>
          </a:p>
        </p:txBody>
      </p:sp>
      <p:sp>
        <p:nvSpPr>
          <p:cNvPr id="9" name="Text Placeholder 8">
            <a:extLst>
              <a:ext uri="{FF2B5EF4-FFF2-40B4-BE49-F238E27FC236}">
                <a16:creationId xmlns:a16="http://schemas.microsoft.com/office/drawing/2014/main" id="{BD36AB43-8F57-2F94-B628-546EEC217814}"/>
              </a:ext>
            </a:extLst>
          </p:cNvPr>
          <p:cNvSpPr>
            <a:spLocks noGrp="1"/>
          </p:cNvSpPr>
          <p:nvPr>
            <p:ph type="body" sz="quarter" idx="17"/>
          </p:nvPr>
        </p:nvSpPr>
        <p:spPr>
          <a:xfrm>
            <a:off x="322263" y="2274790"/>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18" name="Text Placeholder 6">
            <a:extLst>
              <a:ext uri="{FF2B5EF4-FFF2-40B4-BE49-F238E27FC236}">
                <a16:creationId xmlns:a16="http://schemas.microsoft.com/office/drawing/2014/main" id="{A9DB569C-1644-379C-BF4B-995B0C114D93}"/>
              </a:ext>
            </a:extLst>
          </p:cNvPr>
          <p:cNvSpPr>
            <a:spLocks noGrp="1"/>
          </p:cNvSpPr>
          <p:nvPr>
            <p:ph type="body" sz="quarter" idx="18" hasCustomPrompt="1"/>
          </p:nvPr>
        </p:nvSpPr>
        <p:spPr>
          <a:xfrm>
            <a:off x="9205080" y="1485900"/>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19" name="Text Placeholder 8">
            <a:extLst>
              <a:ext uri="{FF2B5EF4-FFF2-40B4-BE49-F238E27FC236}">
                <a16:creationId xmlns:a16="http://schemas.microsoft.com/office/drawing/2014/main" id="{491CFDE5-7438-BCC2-30B9-1F35586FDADA}"/>
              </a:ext>
            </a:extLst>
          </p:cNvPr>
          <p:cNvSpPr>
            <a:spLocks noGrp="1"/>
          </p:cNvSpPr>
          <p:nvPr>
            <p:ph type="body" sz="quarter" idx="19"/>
          </p:nvPr>
        </p:nvSpPr>
        <p:spPr>
          <a:xfrm>
            <a:off x="9211430" y="2274790"/>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20" name="Text Placeholder 6">
            <a:extLst>
              <a:ext uri="{FF2B5EF4-FFF2-40B4-BE49-F238E27FC236}">
                <a16:creationId xmlns:a16="http://schemas.microsoft.com/office/drawing/2014/main" id="{EC996DE3-3D90-D472-5E70-6C27F40D0FCB}"/>
              </a:ext>
            </a:extLst>
          </p:cNvPr>
          <p:cNvSpPr>
            <a:spLocks noGrp="1"/>
          </p:cNvSpPr>
          <p:nvPr>
            <p:ph type="body" sz="quarter" idx="20" hasCustomPrompt="1"/>
          </p:nvPr>
        </p:nvSpPr>
        <p:spPr>
          <a:xfrm>
            <a:off x="6242025" y="1485900"/>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21" name="Text Placeholder 8">
            <a:extLst>
              <a:ext uri="{FF2B5EF4-FFF2-40B4-BE49-F238E27FC236}">
                <a16:creationId xmlns:a16="http://schemas.microsoft.com/office/drawing/2014/main" id="{BB08BA96-9624-7007-B437-EA7669C1FFA3}"/>
              </a:ext>
            </a:extLst>
          </p:cNvPr>
          <p:cNvSpPr>
            <a:spLocks noGrp="1"/>
          </p:cNvSpPr>
          <p:nvPr>
            <p:ph type="body" sz="quarter" idx="21"/>
          </p:nvPr>
        </p:nvSpPr>
        <p:spPr>
          <a:xfrm>
            <a:off x="6248375" y="2274790"/>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307D5DE3-6246-D3C4-CB27-CB2916C59FDF}"/>
              </a:ext>
            </a:extLst>
          </p:cNvPr>
          <p:cNvSpPr>
            <a:spLocks noGrp="1"/>
          </p:cNvSpPr>
          <p:nvPr>
            <p:ph type="body" sz="quarter" idx="22" hasCustomPrompt="1"/>
          </p:nvPr>
        </p:nvSpPr>
        <p:spPr>
          <a:xfrm>
            <a:off x="3278969" y="1485900"/>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23" name="Text Placeholder 8">
            <a:extLst>
              <a:ext uri="{FF2B5EF4-FFF2-40B4-BE49-F238E27FC236}">
                <a16:creationId xmlns:a16="http://schemas.microsoft.com/office/drawing/2014/main" id="{237129E9-A21F-54CA-BB57-1826ED01F900}"/>
              </a:ext>
            </a:extLst>
          </p:cNvPr>
          <p:cNvSpPr>
            <a:spLocks noGrp="1"/>
          </p:cNvSpPr>
          <p:nvPr>
            <p:ph type="body" sz="quarter" idx="23"/>
          </p:nvPr>
        </p:nvSpPr>
        <p:spPr>
          <a:xfrm>
            <a:off x="3285319" y="2274790"/>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1562E6BB-11D7-83D8-BE66-93CA3DE6EA59}"/>
              </a:ext>
            </a:extLst>
          </p:cNvPr>
          <p:cNvSpPr>
            <a:spLocks noGrp="1"/>
          </p:cNvSpPr>
          <p:nvPr>
            <p:ph type="body" sz="quarter" idx="24" hasCustomPrompt="1"/>
          </p:nvPr>
        </p:nvSpPr>
        <p:spPr>
          <a:xfrm>
            <a:off x="315913" y="2852332"/>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25" name="Text Placeholder 8">
            <a:extLst>
              <a:ext uri="{FF2B5EF4-FFF2-40B4-BE49-F238E27FC236}">
                <a16:creationId xmlns:a16="http://schemas.microsoft.com/office/drawing/2014/main" id="{8054D81F-C05C-2F89-A133-F8CA3DDEBB5C}"/>
              </a:ext>
            </a:extLst>
          </p:cNvPr>
          <p:cNvSpPr>
            <a:spLocks noGrp="1"/>
          </p:cNvSpPr>
          <p:nvPr>
            <p:ph type="body" sz="quarter" idx="25"/>
          </p:nvPr>
        </p:nvSpPr>
        <p:spPr>
          <a:xfrm>
            <a:off x="322263" y="3641222"/>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983C7D2A-A1B8-A683-8233-9960AC705B23}"/>
              </a:ext>
            </a:extLst>
          </p:cNvPr>
          <p:cNvSpPr>
            <a:spLocks noGrp="1"/>
          </p:cNvSpPr>
          <p:nvPr>
            <p:ph type="body" sz="quarter" idx="26" hasCustomPrompt="1"/>
          </p:nvPr>
        </p:nvSpPr>
        <p:spPr>
          <a:xfrm>
            <a:off x="9205080" y="2852332"/>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27" name="Text Placeholder 8">
            <a:extLst>
              <a:ext uri="{FF2B5EF4-FFF2-40B4-BE49-F238E27FC236}">
                <a16:creationId xmlns:a16="http://schemas.microsoft.com/office/drawing/2014/main" id="{B5EAAC3D-C983-4D6A-6CBE-D02B0817306B}"/>
              </a:ext>
            </a:extLst>
          </p:cNvPr>
          <p:cNvSpPr>
            <a:spLocks noGrp="1"/>
          </p:cNvSpPr>
          <p:nvPr>
            <p:ph type="body" sz="quarter" idx="27"/>
          </p:nvPr>
        </p:nvSpPr>
        <p:spPr>
          <a:xfrm>
            <a:off x="9211430" y="3641222"/>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28" name="Text Placeholder 6">
            <a:extLst>
              <a:ext uri="{FF2B5EF4-FFF2-40B4-BE49-F238E27FC236}">
                <a16:creationId xmlns:a16="http://schemas.microsoft.com/office/drawing/2014/main" id="{0EBE4299-4B80-850C-8191-596D11978528}"/>
              </a:ext>
            </a:extLst>
          </p:cNvPr>
          <p:cNvSpPr>
            <a:spLocks noGrp="1"/>
          </p:cNvSpPr>
          <p:nvPr>
            <p:ph type="body" sz="quarter" idx="28" hasCustomPrompt="1"/>
          </p:nvPr>
        </p:nvSpPr>
        <p:spPr>
          <a:xfrm>
            <a:off x="6242025" y="2852332"/>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29" name="Text Placeholder 8">
            <a:extLst>
              <a:ext uri="{FF2B5EF4-FFF2-40B4-BE49-F238E27FC236}">
                <a16:creationId xmlns:a16="http://schemas.microsoft.com/office/drawing/2014/main" id="{B5444C0E-4221-E78E-84A2-669ECE5CDAF0}"/>
              </a:ext>
            </a:extLst>
          </p:cNvPr>
          <p:cNvSpPr>
            <a:spLocks noGrp="1"/>
          </p:cNvSpPr>
          <p:nvPr>
            <p:ph type="body" sz="quarter" idx="29"/>
          </p:nvPr>
        </p:nvSpPr>
        <p:spPr>
          <a:xfrm>
            <a:off x="6248375" y="3641222"/>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30" name="Text Placeholder 6">
            <a:extLst>
              <a:ext uri="{FF2B5EF4-FFF2-40B4-BE49-F238E27FC236}">
                <a16:creationId xmlns:a16="http://schemas.microsoft.com/office/drawing/2014/main" id="{BE889B5B-5BC4-9C8F-CE71-BD258A7EF8BF}"/>
              </a:ext>
            </a:extLst>
          </p:cNvPr>
          <p:cNvSpPr>
            <a:spLocks noGrp="1"/>
          </p:cNvSpPr>
          <p:nvPr>
            <p:ph type="body" sz="quarter" idx="30" hasCustomPrompt="1"/>
          </p:nvPr>
        </p:nvSpPr>
        <p:spPr>
          <a:xfrm>
            <a:off x="3278969" y="2852332"/>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31" name="Text Placeholder 8">
            <a:extLst>
              <a:ext uri="{FF2B5EF4-FFF2-40B4-BE49-F238E27FC236}">
                <a16:creationId xmlns:a16="http://schemas.microsoft.com/office/drawing/2014/main" id="{BE9F6D59-816A-E916-4A38-0D1458F05B81}"/>
              </a:ext>
            </a:extLst>
          </p:cNvPr>
          <p:cNvSpPr>
            <a:spLocks noGrp="1"/>
          </p:cNvSpPr>
          <p:nvPr>
            <p:ph type="body" sz="quarter" idx="31"/>
          </p:nvPr>
        </p:nvSpPr>
        <p:spPr>
          <a:xfrm>
            <a:off x="3285319" y="3641222"/>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32" name="Text Placeholder 6">
            <a:extLst>
              <a:ext uri="{FF2B5EF4-FFF2-40B4-BE49-F238E27FC236}">
                <a16:creationId xmlns:a16="http://schemas.microsoft.com/office/drawing/2014/main" id="{068CD2B7-73E1-FED0-46D4-69CC4AE9366D}"/>
              </a:ext>
            </a:extLst>
          </p:cNvPr>
          <p:cNvSpPr>
            <a:spLocks noGrp="1"/>
          </p:cNvSpPr>
          <p:nvPr>
            <p:ph type="body" sz="quarter" idx="32" hasCustomPrompt="1"/>
          </p:nvPr>
        </p:nvSpPr>
        <p:spPr>
          <a:xfrm>
            <a:off x="315913" y="4234929"/>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33" name="Text Placeholder 8">
            <a:extLst>
              <a:ext uri="{FF2B5EF4-FFF2-40B4-BE49-F238E27FC236}">
                <a16:creationId xmlns:a16="http://schemas.microsoft.com/office/drawing/2014/main" id="{F8A563C5-96D0-BBCD-908B-B764F9F54C23}"/>
              </a:ext>
            </a:extLst>
          </p:cNvPr>
          <p:cNvSpPr>
            <a:spLocks noGrp="1"/>
          </p:cNvSpPr>
          <p:nvPr>
            <p:ph type="body" sz="quarter" idx="33"/>
          </p:nvPr>
        </p:nvSpPr>
        <p:spPr>
          <a:xfrm>
            <a:off x="322263" y="5023819"/>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34" name="Text Placeholder 6">
            <a:extLst>
              <a:ext uri="{FF2B5EF4-FFF2-40B4-BE49-F238E27FC236}">
                <a16:creationId xmlns:a16="http://schemas.microsoft.com/office/drawing/2014/main" id="{08CC08E5-FA4D-C63D-90D4-B1EEF2DB6F07}"/>
              </a:ext>
            </a:extLst>
          </p:cNvPr>
          <p:cNvSpPr>
            <a:spLocks noGrp="1"/>
          </p:cNvSpPr>
          <p:nvPr>
            <p:ph type="body" sz="quarter" idx="34" hasCustomPrompt="1"/>
          </p:nvPr>
        </p:nvSpPr>
        <p:spPr>
          <a:xfrm>
            <a:off x="9205080" y="4234929"/>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35" name="Text Placeholder 8">
            <a:extLst>
              <a:ext uri="{FF2B5EF4-FFF2-40B4-BE49-F238E27FC236}">
                <a16:creationId xmlns:a16="http://schemas.microsoft.com/office/drawing/2014/main" id="{AC0E2D06-8899-8818-0DA4-65833C565829}"/>
              </a:ext>
            </a:extLst>
          </p:cNvPr>
          <p:cNvSpPr>
            <a:spLocks noGrp="1"/>
          </p:cNvSpPr>
          <p:nvPr>
            <p:ph type="body" sz="quarter" idx="35"/>
          </p:nvPr>
        </p:nvSpPr>
        <p:spPr>
          <a:xfrm>
            <a:off x="9211430" y="5023819"/>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36" name="Text Placeholder 6">
            <a:extLst>
              <a:ext uri="{FF2B5EF4-FFF2-40B4-BE49-F238E27FC236}">
                <a16:creationId xmlns:a16="http://schemas.microsoft.com/office/drawing/2014/main" id="{2AE49B04-2049-3215-3717-5E4B29C4036C}"/>
              </a:ext>
            </a:extLst>
          </p:cNvPr>
          <p:cNvSpPr>
            <a:spLocks noGrp="1"/>
          </p:cNvSpPr>
          <p:nvPr>
            <p:ph type="body" sz="quarter" idx="36" hasCustomPrompt="1"/>
          </p:nvPr>
        </p:nvSpPr>
        <p:spPr>
          <a:xfrm>
            <a:off x="6242025" y="4234929"/>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37" name="Text Placeholder 8">
            <a:extLst>
              <a:ext uri="{FF2B5EF4-FFF2-40B4-BE49-F238E27FC236}">
                <a16:creationId xmlns:a16="http://schemas.microsoft.com/office/drawing/2014/main" id="{9AF6D4B9-8DF2-8D9A-89BB-1E21777E76B7}"/>
              </a:ext>
            </a:extLst>
          </p:cNvPr>
          <p:cNvSpPr>
            <a:spLocks noGrp="1"/>
          </p:cNvSpPr>
          <p:nvPr>
            <p:ph type="body" sz="quarter" idx="37"/>
          </p:nvPr>
        </p:nvSpPr>
        <p:spPr>
          <a:xfrm>
            <a:off x="6248375" y="5023819"/>
            <a:ext cx="2665412" cy="458958"/>
          </a:xfrm>
        </p:spPr>
        <p:txBody>
          <a:bodyPr/>
          <a:lstStyle>
            <a:lvl1pPr>
              <a:defRPr sz="1200">
                <a:solidFill>
                  <a:schemeClr val="bg1"/>
                </a:solidFill>
                <a:latin typeface="+mn-lt"/>
              </a:defRPr>
            </a:lvl1pPr>
          </a:lstStyle>
          <a:p>
            <a:pPr lvl="0"/>
            <a:r>
              <a:rPr lang="en-US"/>
              <a:t>Click to edit Master text styles</a:t>
            </a:r>
          </a:p>
        </p:txBody>
      </p:sp>
      <p:sp>
        <p:nvSpPr>
          <p:cNvPr id="38" name="Text Placeholder 6">
            <a:extLst>
              <a:ext uri="{FF2B5EF4-FFF2-40B4-BE49-F238E27FC236}">
                <a16:creationId xmlns:a16="http://schemas.microsoft.com/office/drawing/2014/main" id="{3DE9E5C1-5D18-2B3A-CE6D-52615683F60E}"/>
              </a:ext>
            </a:extLst>
          </p:cNvPr>
          <p:cNvSpPr>
            <a:spLocks noGrp="1"/>
          </p:cNvSpPr>
          <p:nvPr>
            <p:ph type="body" sz="quarter" idx="38" hasCustomPrompt="1"/>
          </p:nvPr>
        </p:nvSpPr>
        <p:spPr>
          <a:xfrm>
            <a:off x="3278969" y="4234929"/>
            <a:ext cx="2671544" cy="670604"/>
          </a:xfrm>
        </p:spPr>
        <p:txBody>
          <a:bodyPr/>
          <a:lstStyle>
            <a:lvl1pPr>
              <a:lnSpc>
                <a:spcPct val="89000"/>
              </a:lnSpc>
              <a:defRPr sz="4800" b="0" i="0">
                <a:solidFill>
                  <a:schemeClr val="bg1"/>
                </a:solidFill>
                <a:latin typeface="+mn-lt"/>
              </a:defRPr>
            </a:lvl1pPr>
          </a:lstStyle>
          <a:p>
            <a:pPr lvl="0"/>
            <a:r>
              <a:rPr lang="en-US"/>
              <a:t>#</a:t>
            </a:r>
          </a:p>
        </p:txBody>
      </p:sp>
      <p:sp>
        <p:nvSpPr>
          <p:cNvPr id="39" name="Text Placeholder 8">
            <a:extLst>
              <a:ext uri="{FF2B5EF4-FFF2-40B4-BE49-F238E27FC236}">
                <a16:creationId xmlns:a16="http://schemas.microsoft.com/office/drawing/2014/main" id="{EE3AFDDD-8698-04BB-9CD5-8CD9E68DD4FA}"/>
              </a:ext>
            </a:extLst>
          </p:cNvPr>
          <p:cNvSpPr>
            <a:spLocks noGrp="1"/>
          </p:cNvSpPr>
          <p:nvPr>
            <p:ph type="body" sz="quarter" idx="39"/>
          </p:nvPr>
        </p:nvSpPr>
        <p:spPr>
          <a:xfrm>
            <a:off x="3285319" y="5023819"/>
            <a:ext cx="2665412" cy="458958"/>
          </a:xfrm>
        </p:spPr>
        <p:txBody>
          <a:bodyPr/>
          <a:lstStyle>
            <a:lvl1pPr>
              <a:defRPr sz="1200">
                <a:solidFill>
                  <a:schemeClr val="bg1"/>
                </a:solidFill>
                <a:latin typeface="+mn-lt"/>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DC0398A0-FEEE-EC21-9B86-3CAD7519EDB9}"/>
              </a:ext>
            </a:extLst>
          </p:cNvPr>
          <p:cNvCxnSpPr>
            <a:cxnSpLocks/>
          </p:cNvCxnSpPr>
          <p:nvPr userDrawn="1"/>
        </p:nvCxnSpPr>
        <p:spPr>
          <a:xfrm>
            <a:off x="322986" y="2699695"/>
            <a:ext cx="11552558" cy="0"/>
          </a:xfrm>
          <a:prstGeom prst="line">
            <a:avLst/>
          </a:prstGeom>
          <a:ln w="9525" cap="flat">
            <a:solidFill>
              <a:schemeClr val="bg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67A12D-762D-3154-0046-CDE7B87BD0AF}"/>
              </a:ext>
            </a:extLst>
          </p:cNvPr>
          <p:cNvCxnSpPr>
            <a:cxnSpLocks/>
          </p:cNvCxnSpPr>
          <p:nvPr userDrawn="1"/>
        </p:nvCxnSpPr>
        <p:spPr>
          <a:xfrm>
            <a:off x="322986" y="4071295"/>
            <a:ext cx="11552558" cy="0"/>
          </a:xfrm>
          <a:prstGeom prst="line">
            <a:avLst/>
          </a:prstGeom>
          <a:ln w="9525" cap="flat">
            <a:solidFill>
              <a:schemeClr val="bg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68A90C-B159-FAF6-B8E8-8146686D9D2C}"/>
              </a:ext>
            </a:extLst>
          </p:cNvPr>
          <p:cNvCxnSpPr>
            <a:cxnSpLocks/>
          </p:cNvCxnSpPr>
          <p:nvPr userDrawn="1"/>
        </p:nvCxnSpPr>
        <p:spPr>
          <a:xfrm>
            <a:off x="322986" y="5442895"/>
            <a:ext cx="11552558" cy="0"/>
          </a:xfrm>
          <a:prstGeom prst="line">
            <a:avLst/>
          </a:prstGeom>
          <a:ln w="9525" cap="flat">
            <a:solidFill>
              <a:schemeClr val="bg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306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Numbers w/Captions Platinum">
    <p:bg>
      <p:bgPr>
        <a:solidFill>
          <a:schemeClr val="bg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315914"/>
            <a:ext cx="5571403" cy="895369"/>
          </a:xfrm>
          <a:prstGeom prst="rect">
            <a:avLst/>
          </a:prstGeom>
        </p:spPr>
        <p:txBody>
          <a:bodyPr vert="horz" lIns="0" tIns="0" rIns="0" bIns="0" rtlCol="0" anchor="t" anchorCtr="0">
            <a:noAutofit/>
          </a:bodyPr>
          <a:lstStyle>
            <a:lvl1pPr>
              <a:defRPr sz="2800">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D25AF340-A14F-61BC-57C9-C38845EC1E08}"/>
              </a:ext>
            </a:extLst>
          </p:cNvPr>
          <p:cNvPicPr>
            <a:picLocks noChangeAspect="1"/>
          </p:cNvPicPr>
          <p:nvPr userDrawn="1"/>
        </p:nvPicPr>
        <p:blipFill>
          <a:blip r:embed="rId2"/>
          <a:stretch>
            <a:fillRect/>
          </a:stretch>
        </p:blipFill>
        <p:spPr>
          <a:xfrm>
            <a:off x="315913" y="6329369"/>
            <a:ext cx="960163" cy="209544"/>
          </a:xfrm>
          <a:prstGeom prst="rect">
            <a:avLst/>
          </a:prstGeom>
        </p:spPr>
      </p:pic>
      <p:sp>
        <p:nvSpPr>
          <p:cNvPr id="10" name="Text Placeholder 9">
            <a:extLst>
              <a:ext uri="{FF2B5EF4-FFF2-40B4-BE49-F238E27FC236}">
                <a16:creationId xmlns:a16="http://schemas.microsoft.com/office/drawing/2014/main" id="{385F269A-17FD-3786-39C4-C334B93A6AB5}"/>
              </a:ext>
            </a:extLst>
          </p:cNvPr>
          <p:cNvSpPr>
            <a:spLocks noGrp="1"/>
          </p:cNvSpPr>
          <p:nvPr>
            <p:ph type="body" sz="quarter" idx="10" hasCustomPrompt="1"/>
          </p:nvPr>
        </p:nvSpPr>
        <p:spPr>
          <a:xfrm>
            <a:off x="6297612" y="315913"/>
            <a:ext cx="1830387" cy="407987"/>
          </a:xfrm>
        </p:spPr>
        <p:txBody>
          <a:bodyPr/>
          <a:lstStyle>
            <a:lvl1pPr>
              <a:defRPr sz="1200" b="1" i="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Caption</a:t>
            </a:r>
          </a:p>
        </p:txBody>
      </p:sp>
      <p:sp>
        <p:nvSpPr>
          <p:cNvPr id="13" name="Text Placeholder 12">
            <a:extLst>
              <a:ext uri="{FF2B5EF4-FFF2-40B4-BE49-F238E27FC236}">
                <a16:creationId xmlns:a16="http://schemas.microsoft.com/office/drawing/2014/main" id="{FA3E5E4E-4113-68CF-738F-0442DCF3B848}"/>
              </a:ext>
            </a:extLst>
          </p:cNvPr>
          <p:cNvSpPr>
            <a:spLocks noGrp="1"/>
          </p:cNvSpPr>
          <p:nvPr>
            <p:ph type="body" sz="quarter" idx="11" hasCustomPrompt="1"/>
          </p:nvPr>
        </p:nvSpPr>
        <p:spPr>
          <a:xfrm>
            <a:off x="8285163" y="315913"/>
            <a:ext cx="3587750" cy="1116712"/>
          </a:xfrm>
        </p:spPr>
        <p:txBody>
          <a:bodyPr/>
          <a:lstStyle>
            <a:lvl1pPr algn="r">
              <a:lnSpc>
                <a:spcPct val="89000"/>
              </a:lnSpc>
              <a:defRPr sz="7200" b="0" i="0">
                <a:solidFill>
                  <a:schemeClr val="tx1"/>
                </a:solidFill>
                <a:latin typeface="+mn-lt"/>
              </a:defRPr>
            </a:lvl1pPr>
          </a:lstStyle>
          <a:p>
            <a:pPr lvl="0"/>
            <a:r>
              <a:rPr lang="en-US" dirty="0"/>
              <a:t>#</a:t>
            </a:r>
          </a:p>
        </p:txBody>
      </p:sp>
      <p:cxnSp>
        <p:nvCxnSpPr>
          <p:cNvPr id="19" name="Straight Connector 18">
            <a:extLst>
              <a:ext uri="{FF2B5EF4-FFF2-40B4-BE49-F238E27FC236}">
                <a16:creationId xmlns:a16="http://schemas.microsoft.com/office/drawing/2014/main" id="{281AFFB3-656F-D514-6452-50ECBA766108}"/>
              </a:ext>
            </a:extLst>
          </p:cNvPr>
          <p:cNvCxnSpPr>
            <a:cxnSpLocks/>
          </p:cNvCxnSpPr>
          <p:nvPr userDrawn="1"/>
        </p:nvCxnSpPr>
        <p:spPr>
          <a:xfrm>
            <a:off x="6297613" y="1525588"/>
            <a:ext cx="55753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 Placeholder 9">
            <a:extLst>
              <a:ext uri="{FF2B5EF4-FFF2-40B4-BE49-F238E27FC236}">
                <a16:creationId xmlns:a16="http://schemas.microsoft.com/office/drawing/2014/main" id="{1A201828-B612-7DBF-D4B8-C22CFE8D80DF}"/>
              </a:ext>
            </a:extLst>
          </p:cNvPr>
          <p:cNvSpPr>
            <a:spLocks noGrp="1"/>
          </p:cNvSpPr>
          <p:nvPr>
            <p:ph type="body" sz="quarter" idx="13" hasCustomPrompt="1"/>
          </p:nvPr>
        </p:nvSpPr>
        <p:spPr>
          <a:xfrm>
            <a:off x="6297612" y="1812204"/>
            <a:ext cx="1830387" cy="40798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1" i="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Caption</a:t>
            </a:r>
          </a:p>
          <a:p>
            <a:pPr lvl="0"/>
            <a:endParaRPr lang="en-US"/>
          </a:p>
        </p:txBody>
      </p:sp>
      <p:sp>
        <p:nvSpPr>
          <p:cNvPr id="26" name="Text Placeholder 12">
            <a:extLst>
              <a:ext uri="{FF2B5EF4-FFF2-40B4-BE49-F238E27FC236}">
                <a16:creationId xmlns:a16="http://schemas.microsoft.com/office/drawing/2014/main" id="{328CBE64-9EE0-39B8-2B47-8A82FA727CC6}"/>
              </a:ext>
            </a:extLst>
          </p:cNvPr>
          <p:cNvSpPr>
            <a:spLocks noGrp="1"/>
          </p:cNvSpPr>
          <p:nvPr>
            <p:ph type="body" sz="quarter" idx="14" hasCustomPrompt="1"/>
          </p:nvPr>
        </p:nvSpPr>
        <p:spPr>
          <a:xfrm>
            <a:off x="8285163" y="1812204"/>
            <a:ext cx="3587750" cy="1116712"/>
          </a:xfrm>
        </p:spPr>
        <p:txBody>
          <a:bodyPr/>
          <a:lstStyle>
            <a:lvl1pPr algn="r">
              <a:lnSpc>
                <a:spcPct val="89000"/>
              </a:lnSpc>
              <a:defRPr sz="7200" b="0" i="0">
                <a:solidFill>
                  <a:schemeClr val="tx1"/>
                </a:solidFill>
                <a:latin typeface="+mn-lt"/>
              </a:defRPr>
            </a:lvl1pPr>
          </a:lstStyle>
          <a:p>
            <a:pPr lvl="0"/>
            <a:r>
              <a:rPr lang="en-US"/>
              <a:t>#</a:t>
            </a:r>
          </a:p>
        </p:txBody>
      </p:sp>
      <p:cxnSp>
        <p:nvCxnSpPr>
          <p:cNvPr id="28" name="Straight Connector 27">
            <a:extLst>
              <a:ext uri="{FF2B5EF4-FFF2-40B4-BE49-F238E27FC236}">
                <a16:creationId xmlns:a16="http://schemas.microsoft.com/office/drawing/2014/main" id="{9F4E9857-F8A2-71F2-A39A-CDAAAB492D69}"/>
              </a:ext>
            </a:extLst>
          </p:cNvPr>
          <p:cNvCxnSpPr>
            <a:cxnSpLocks/>
          </p:cNvCxnSpPr>
          <p:nvPr userDrawn="1"/>
        </p:nvCxnSpPr>
        <p:spPr>
          <a:xfrm>
            <a:off x="6297613" y="3021879"/>
            <a:ext cx="55753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9" name="Text Placeholder 9">
            <a:extLst>
              <a:ext uri="{FF2B5EF4-FFF2-40B4-BE49-F238E27FC236}">
                <a16:creationId xmlns:a16="http://schemas.microsoft.com/office/drawing/2014/main" id="{CBDFDE7B-AB34-5B57-0DF7-9C9C172BFF2E}"/>
              </a:ext>
            </a:extLst>
          </p:cNvPr>
          <p:cNvSpPr>
            <a:spLocks noGrp="1"/>
          </p:cNvSpPr>
          <p:nvPr>
            <p:ph type="body" sz="quarter" idx="16" hasCustomPrompt="1"/>
          </p:nvPr>
        </p:nvSpPr>
        <p:spPr>
          <a:xfrm>
            <a:off x="6297612" y="3332245"/>
            <a:ext cx="1830387" cy="407987"/>
          </a:xfrm>
        </p:spPr>
        <p:txBody>
          <a:bodyPr/>
          <a:lstStyle>
            <a:lvl1pPr>
              <a:defRPr sz="1200" b="1" i="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Caption</a:t>
            </a:r>
          </a:p>
        </p:txBody>
      </p:sp>
      <p:sp>
        <p:nvSpPr>
          <p:cNvPr id="30" name="Text Placeholder 12">
            <a:extLst>
              <a:ext uri="{FF2B5EF4-FFF2-40B4-BE49-F238E27FC236}">
                <a16:creationId xmlns:a16="http://schemas.microsoft.com/office/drawing/2014/main" id="{FF411388-D69D-479C-5872-7C2CC3CA2C00}"/>
              </a:ext>
            </a:extLst>
          </p:cNvPr>
          <p:cNvSpPr>
            <a:spLocks noGrp="1"/>
          </p:cNvSpPr>
          <p:nvPr>
            <p:ph type="body" sz="quarter" idx="17" hasCustomPrompt="1"/>
          </p:nvPr>
        </p:nvSpPr>
        <p:spPr>
          <a:xfrm>
            <a:off x="8285163" y="3332245"/>
            <a:ext cx="3587750" cy="1116712"/>
          </a:xfrm>
        </p:spPr>
        <p:txBody>
          <a:bodyPr/>
          <a:lstStyle>
            <a:lvl1pPr algn="r">
              <a:lnSpc>
                <a:spcPct val="89000"/>
              </a:lnSpc>
              <a:defRPr sz="7200" b="0" i="0">
                <a:solidFill>
                  <a:schemeClr val="tx1"/>
                </a:solidFill>
                <a:latin typeface="+mn-lt"/>
              </a:defRPr>
            </a:lvl1pPr>
          </a:lstStyle>
          <a:p>
            <a:pPr lvl="0"/>
            <a:r>
              <a:rPr lang="en-US"/>
              <a:t>#</a:t>
            </a:r>
          </a:p>
        </p:txBody>
      </p:sp>
      <p:cxnSp>
        <p:nvCxnSpPr>
          <p:cNvPr id="32" name="Straight Connector 31">
            <a:extLst>
              <a:ext uri="{FF2B5EF4-FFF2-40B4-BE49-F238E27FC236}">
                <a16:creationId xmlns:a16="http://schemas.microsoft.com/office/drawing/2014/main" id="{322B6F93-9F82-AC38-79AA-EA2256417B26}"/>
              </a:ext>
            </a:extLst>
          </p:cNvPr>
          <p:cNvCxnSpPr>
            <a:cxnSpLocks/>
          </p:cNvCxnSpPr>
          <p:nvPr userDrawn="1"/>
        </p:nvCxnSpPr>
        <p:spPr>
          <a:xfrm>
            <a:off x="6297613" y="4541920"/>
            <a:ext cx="55753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3" name="Text Placeholder 9">
            <a:extLst>
              <a:ext uri="{FF2B5EF4-FFF2-40B4-BE49-F238E27FC236}">
                <a16:creationId xmlns:a16="http://schemas.microsoft.com/office/drawing/2014/main" id="{52899FA7-35FE-F0E7-250A-7477F0161918}"/>
              </a:ext>
            </a:extLst>
          </p:cNvPr>
          <p:cNvSpPr>
            <a:spLocks noGrp="1"/>
          </p:cNvSpPr>
          <p:nvPr>
            <p:ph type="body" sz="quarter" idx="19" hasCustomPrompt="1"/>
          </p:nvPr>
        </p:nvSpPr>
        <p:spPr>
          <a:xfrm>
            <a:off x="6297612" y="4852286"/>
            <a:ext cx="1830387" cy="407987"/>
          </a:xfrm>
        </p:spPr>
        <p:txBody>
          <a:bodyPr/>
          <a:lstStyle>
            <a:lvl1pPr>
              <a:defRPr sz="1200" b="1" i="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Caption</a:t>
            </a:r>
          </a:p>
        </p:txBody>
      </p:sp>
      <p:sp>
        <p:nvSpPr>
          <p:cNvPr id="34" name="Text Placeholder 12">
            <a:extLst>
              <a:ext uri="{FF2B5EF4-FFF2-40B4-BE49-F238E27FC236}">
                <a16:creationId xmlns:a16="http://schemas.microsoft.com/office/drawing/2014/main" id="{4F2AAB31-7FEA-6445-E643-537D990566B0}"/>
              </a:ext>
            </a:extLst>
          </p:cNvPr>
          <p:cNvSpPr>
            <a:spLocks noGrp="1"/>
          </p:cNvSpPr>
          <p:nvPr>
            <p:ph type="body" sz="quarter" idx="20" hasCustomPrompt="1"/>
          </p:nvPr>
        </p:nvSpPr>
        <p:spPr>
          <a:xfrm>
            <a:off x="8285163" y="4852286"/>
            <a:ext cx="3587750" cy="1116712"/>
          </a:xfrm>
        </p:spPr>
        <p:txBody>
          <a:bodyPr/>
          <a:lstStyle>
            <a:lvl1pPr algn="r">
              <a:lnSpc>
                <a:spcPct val="89000"/>
              </a:lnSpc>
              <a:defRPr sz="7200" b="0" i="0">
                <a:solidFill>
                  <a:schemeClr val="tx1"/>
                </a:solidFill>
                <a:latin typeface="+mn-lt"/>
              </a:defRPr>
            </a:lvl1pPr>
          </a:lstStyle>
          <a:p>
            <a:pPr lvl="0"/>
            <a:r>
              <a:rPr lang="en-US"/>
              <a:t>#</a:t>
            </a:r>
          </a:p>
        </p:txBody>
      </p:sp>
      <p:cxnSp>
        <p:nvCxnSpPr>
          <p:cNvPr id="36" name="Straight Connector 35">
            <a:extLst>
              <a:ext uri="{FF2B5EF4-FFF2-40B4-BE49-F238E27FC236}">
                <a16:creationId xmlns:a16="http://schemas.microsoft.com/office/drawing/2014/main" id="{1FAD247B-AE25-A31A-4A50-E34085342802}"/>
              </a:ext>
            </a:extLst>
          </p:cNvPr>
          <p:cNvCxnSpPr>
            <a:cxnSpLocks/>
          </p:cNvCxnSpPr>
          <p:nvPr userDrawn="1"/>
        </p:nvCxnSpPr>
        <p:spPr>
          <a:xfrm>
            <a:off x="6297613" y="6061961"/>
            <a:ext cx="55753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 name="Footer Placeholder 4">
            <a:extLst>
              <a:ext uri="{FF2B5EF4-FFF2-40B4-BE49-F238E27FC236}">
                <a16:creationId xmlns:a16="http://schemas.microsoft.com/office/drawing/2014/main" id="{194AE90A-F7D0-1283-F6A5-5C67B2FB95DB}"/>
              </a:ext>
            </a:extLst>
          </p:cNvPr>
          <p:cNvSpPr>
            <a:spLocks noGrp="1"/>
          </p:cNvSpPr>
          <p:nvPr>
            <p:ph type="ftr" sz="quarter" idx="22"/>
          </p:nvPr>
        </p:nvSpPr>
        <p:spPr>
          <a:xfrm>
            <a:off x="322985" y="6362065"/>
            <a:ext cx="5583840" cy="182563"/>
          </a:xfrm>
        </p:spPr>
        <p:txBody>
          <a:bodyPr/>
          <a:lstStyle>
            <a:lvl1pPr>
              <a:defRPr>
                <a:latin typeface="+mn-lt"/>
              </a:defRPr>
            </a:lvl1pPr>
          </a:lstStyle>
          <a:p>
            <a:r>
              <a:rPr lang="en-US"/>
              <a:t>© 2025 Solstice Advanced Materials Inc.</a:t>
            </a:r>
          </a:p>
        </p:txBody>
      </p:sp>
      <p:sp>
        <p:nvSpPr>
          <p:cNvPr id="3" name="Slide Number Placeholder 5">
            <a:extLst>
              <a:ext uri="{FF2B5EF4-FFF2-40B4-BE49-F238E27FC236}">
                <a16:creationId xmlns:a16="http://schemas.microsoft.com/office/drawing/2014/main" id="{D2A44303-72E2-A93E-2B7F-FA311BC15E70}"/>
              </a:ext>
            </a:extLst>
          </p:cNvPr>
          <p:cNvSpPr>
            <a:spLocks noGrp="1"/>
          </p:cNvSpPr>
          <p:nvPr>
            <p:ph type="sldNum" sz="quarter" idx="23"/>
          </p:nvPr>
        </p:nvSpPr>
        <p:spPr>
          <a:xfrm>
            <a:off x="11123112" y="6362065"/>
            <a:ext cx="749798" cy="182563"/>
          </a:xfrm>
        </p:spPr>
        <p:txBody>
          <a:bodyPr/>
          <a:lstStyle>
            <a:lvl1pPr>
              <a:defRPr>
                <a:latin typeface="+mn-lt"/>
              </a:defRPr>
            </a:lvl1pPr>
          </a:lstStyle>
          <a:p>
            <a:fld id="{D7E21B9F-D0F3-4D71-9644-49A5991CFFBE}" type="slidenum">
              <a:rPr lang="en-US" smtClean="0"/>
              <a:pPr/>
              <a:t>‹#›</a:t>
            </a:fld>
            <a:endParaRPr lang="en-US"/>
          </a:p>
        </p:txBody>
      </p:sp>
      <p:cxnSp>
        <p:nvCxnSpPr>
          <p:cNvPr id="4" name="Straight Connector 3">
            <a:extLst>
              <a:ext uri="{FF2B5EF4-FFF2-40B4-BE49-F238E27FC236}">
                <a16:creationId xmlns:a16="http://schemas.microsoft.com/office/drawing/2014/main" id="{478E1E2C-523C-6DAC-4745-A8BC40332874}"/>
              </a:ext>
            </a:extLst>
          </p:cNvPr>
          <p:cNvCxnSpPr>
            <a:cxnSpLocks/>
          </p:cNvCxnSpPr>
          <p:nvPr userDrawn="1"/>
        </p:nvCxnSpPr>
        <p:spPr>
          <a:xfrm>
            <a:off x="6297613" y="1524001"/>
            <a:ext cx="5577931" cy="0"/>
          </a:xfrm>
          <a:prstGeom prst="line">
            <a:avLst/>
          </a:prstGeom>
          <a:ln w="9525" cap="flat">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4934566-6449-B379-015A-C879EB02EA58}"/>
              </a:ext>
            </a:extLst>
          </p:cNvPr>
          <p:cNvCxnSpPr>
            <a:cxnSpLocks/>
          </p:cNvCxnSpPr>
          <p:nvPr userDrawn="1"/>
        </p:nvCxnSpPr>
        <p:spPr>
          <a:xfrm>
            <a:off x="6297613" y="3022601"/>
            <a:ext cx="5577931" cy="0"/>
          </a:xfrm>
          <a:prstGeom prst="line">
            <a:avLst/>
          </a:prstGeom>
          <a:ln w="9525" cap="flat">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9287C9-8F2D-9CD5-595A-5699A8607B97}"/>
              </a:ext>
            </a:extLst>
          </p:cNvPr>
          <p:cNvCxnSpPr>
            <a:cxnSpLocks/>
          </p:cNvCxnSpPr>
          <p:nvPr userDrawn="1"/>
        </p:nvCxnSpPr>
        <p:spPr>
          <a:xfrm>
            <a:off x="6297613" y="4546601"/>
            <a:ext cx="5577931" cy="0"/>
          </a:xfrm>
          <a:prstGeom prst="line">
            <a:avLst/>
          </a:prstGeom>
          <a:ln w="9525" cap="flat">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88130C-0824-0056-42A8-EBB403179286}"/>
              </a:ext>
            </a:extLst>
          </p:cNvPr>
          <p:cNvCxnSpPr>
            <a:cxnSpLocks/>
          </p:cNvCxnSpPr>
          <p:nvPr userDrawn="1"/>
        </p:nvCxnSpPr>
        <p:spPr>
          <a:xfrm>
            <a:off x="6297613" y="6057901"/>
            <a:ext cx="5577931" cy="0"/>
          </a:xfrm>
          <a:prstGeom prst="line">
            <a:avLst/>
          </a:prstGeom>
          <a:ln w="9525" cap="flat">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987583"/>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30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Slide Bottom Logo Solstice Purpl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90728F-D0BF-7571-E6A1-FBA1DB3B5629}"/>
              </a:ext>
            </a:extLst>
          </p:cNvPr>
          <p:cNvSpPr>
            <a:spLocks noGrp="1"/>
          </p:cNvSpPr>
          <p:nvPr>
            <p:ph type="subTitle" idx="1" hasCustomPrompt="1"/>
          </p:nvPr>
        </p:nvSpPr>
        <p:spPr>
          <a:xfrm>
            <a:off x="322986" y="3159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723900"/>
            <a:ext cx="7962177" cy="2839070"/>
          </a:xfrm>
          <a:prstGeom prst="rect">
            <a:avLst/>
          </a:prstGeom>
        </p:spPr>
        <p:txBody>
          <a:bodyPr vert="horz" lIns="0" tIns="0" rIns="0" bIns="0" rtlCol="0" anchor="t" anchorCtr="0">
            <a:noAutofit/>
          </a:bodyPr>
          <a:lstStyle>
            <a:lvl1pPr>
              <a:defRPr spc="-150">
                <a:solidFill>
                  <a:schemeClr val="bg1"/>
                </a:solidFill>
              </a:defRPr>
            </a:lvl1pPr>
          </a:lstStyle>
          <a:p>
            <a:r>
              <a:rPr lang="en-US"/>
              <a:t>PRESENTATION TITLE</a:t>
            </a:r>
            <a:br>
              <a:rPr lang="en-US"/>
            </a:br>
            <a:r>
              <a:rPr lang="en-US"/>
              <a:t>POPPINS REGULAR, 48PT</a:t>
            </a:r>
            <a:br>
              <a:rPr lang="en-US"/>
            </a:br>
            <a:r>
              <a:rPr lang="en-US"/>
              <a:t>UPPERCASE</a:t>
            </a:r>
          </a:p>
        </p:txBody>
      </p:sp>
      <p:sp>
        <p:nvSpPr>
          <p:cNvPr id="13" name="Text Placeholder 8">
            <a:extLst>
              <a:ext uri="{FF2B5EF4-FFF2-40B4-BE49-F238E27FC236}">
                <a16:creationId xmlns:a16="http://schemas.microsoft.com/office/drawing/2014/main" id="{D714B560-E652-02D5-B45B-3392037AB6A0}"/>
              </a:ext>
            </a:extLst>
          </p:cNvPr>
          <p:cNvSpPr>
            <a:spLocks noGrp="1"/>
          </p:cNvSpPr>
          <p:nvPr>
            <p:ph type="body" sz="quarter" idx="11" hasCustomPrompt="1"/>
          </p:nvPr>
        </p:nvSpPr>
        <p:spPr>
          <a:xfrm>
            <a:off x="10271125" y="736600"/>
            <a:ext cx="1597889" cy="571500"/>
          </a:xfrm>
        </p:spPr>
        <p:txBody>
          <a:bodyPr/>
          <a:lstStyle>
            <a:lvl1pPr>
              <a:defRPr b="0" i="0">
                <a:solidFill>
                  <a:schemeClr val="bg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a:t>
            </a:r>
            <a:br>
              <a:rPr lang="en-US"/>
            </a:br>
            <a:r>
              <a:rPr lang="en-US"/>
              <a:t>Last name</a:t>
            </a:r>
          </a:p>
        </p:txBody>
      </p:sp>
      <p:sp>
        <p:nvSpPr>
          <p:cNvPr id="14" name="Text Placeholder 4">
            <a:extLst>
              <a:ext uri="{FF2B5EF4-FFF2-40B4-BE49-F238E27FC236}">
                <a16:creationId xmlns:a16="http://schemas.microsoft.com/office/drawing/2014/main" id="{D5EBD169-65A1-1A12-E969-4FF28337A5BD}"/>
              </a:ext>
            </a:extLst>
          </p:cNvPr>
          <p:cNvSpPr>
            <a:spLocks noGrp="1"/>
          </p:cNvSpPr>
          <p:nvPr>
            <p:ph type="body" sz="quarter" idx="12" hasCustomPrompt="1"/>
          </p:nvPr>
        </p:nvSpPr>
        <p:spPr>
          <a:xfrm>
            <a:off x="10271125" y="1397000"/>
            <a:ext cx="1598613" cy="482600"/>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Role</a:t>
            </a:r>
          </a:p>
        </p:txBody>
      </p:sp>
      <p:pic>
        <p:nvPicPr>
          <p:cNvPr id="2" name="Picture 1">
            <a:extLst>
              <a:ext uri="{FF2B5EF4-FFF2-40B4-BE49-F238E27FC236}">
                <a16:creationId xmlns:a16="http://schemas.microsoft.com/office/drawing/2014/main" id="{B33B47E0-BF5C-9949-DE60-2C6F3E183EDF}"/>
              </a:ext>
            </a:extLst>
          </p:cNvPr>
          <p:cNvPicPr>
            <a:picLocks noChangeAspect="1"/>
          </p:cNvPicPr>
          <p:nvPr userDrawn="1"/>
        </p:nvPicPr>
        <p:blipFill>
          <a:blip r:embed="rId2"/>
          <a:stretch>
            <a:fillRect/>
          </a:stretch>
        </p:blipFill>
        <p:spPr>
          <a:xfrm>
            <a:off x="141547" y="5962450"/>
            <a:ext cx="1956816" cy="759025"/>
          </a:xfrm>
          <a:prstGeom prst="rect">
            <a:avLst/>
          </a:prstGeom>
        </p:spPr>
      </p:pic>
      <p:sp>
        <p:nvSpPr>
          <p:cNvPr id="4" name="Footer Placeholder 4">
            <a:extLst>
              <a:ext uri="{FF2B5EF4-FFF2-40B4-BE49-F238E27FC236}">
                <a16:creationId xmlns:a16="http://schemas.microsoft.com/office/drawing/2014/main" id="{B616EE7A-6575-2260-108C-CACA5666AE13}"/>
              </a:ext>
            </a:extLst>
          </p:cNvPr>
          <p:cNvSpPr>
            <a:spLocks noGrp="1"/>
          </p:cNvSpPr>
          <p:nvPr>
            <p:ph type="ftr" sz="quarter" idx="3"/>
          </p:nvPr>
        </p:nvSpPr>
        <p:spPr>
          <a:xfrm>
            <a:off x="6285174" y="6362065"/>
            <a:ext cx="5583840" cy="182563"/>
          </a:xfrm>
          <a:prstGeom prst="rect">
            <a:avLst/>
          </a:prstGeom>
        </p:spPr>
        <p:txBody>
          <a:bodyPr vert="horz" lIns="0" tIns="0" rIns="0" bIns="0" rtlCol="0" anchor="b" anchorCtr="0"/>
          <a:lstStyle>
            <a:lvl1pPr algn="r">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4188360170"/>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309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Numbers w/Captions Black">
    <p:bg>
      <p:bgPr>
        <a:solidFill>
          <a:schemeClr val="tx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315914"/>
            <a:ext cx="5571403" cy="895369"/>
          </a:xfrm>
          <a:prstGeom prst="rect">
            <a:avLst/>
          </a:prstGeom>
        </p:spPr>
        <p:txBody>
          <a:bodyPr vert="horz" lIns="0" tIns="0" rIns="0" bIns="0" rtlCol="0" anchor="t" anchorCtr="0">
            <a:noAutofit/>
          </a:bodyPr>
          <a:lstStyle>
            <a:lvl1pPr>
              <a:defRPr sz="280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385F269A-17FD-3786-39C4-C334B93A6AB5}"/>
              </a:ext>
            </a:extLst>
          </p:cNvPr>
          <p:cNvSpPr>
            <a:spLocks noGrp="1"/>
          </p:cNvSpPr>
          <p:nvPr>
            <p:ph type="body" sz="quarter" idx="10" hasCustomPrompt="1"/>
          </p:nvPr>
        </p:nvSpPr>
        <p:spPr>
          <a:xfrm>
            <a:off x="6297612" y="315913"/>
            <a:ext cx="1830387" cy="407987"/>
          </a:xfrm>
        </p:spPr>
        <p:txBody>
          <a:bodyPr/>
          <a:lstStyle>
            <a:lvl1pPr>
              <a:defRPr sz="1200" b="1"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Caption</a:t>
            </a:r>
          </a:p>
        </p:txBody>
      </p:sp>
      <p:sp>
        <p:nvSpPr>
          <p:cNvPr id="13" name="Text Placeholder 12">
            <a:extLst>
              <a:ext uri="{FF2B5EF4-FFF2-40B4-BE49-F238E27FC236}">
                <a16:creationId xmlns:a16="http://schemas.microsoft.com/office/drawing/2014/main" id="{FA3E5E4E-4113-68CF-738F-0442DCF3B848}"/>
              </a:ext>
            </a:extLst>
          </p:cNvPr>
          <p:cNvSpPr>
            <a:spLocks noGrp="1"/>
          </p:cNvSpPr>
          <p:nvPr>
            <p:ph type="body" sz="quarter" idx="11" hasCustomPrompt="1"/>
          </p:nvPr>
        </p:nvSpPr>
        <p:spPr>
          <a:xfrm>
            <a:off x="8285163" y="315913"/>
            <a:ext cx="3587750" cy="1116712"/>
          </a:xfrm>
        </p:spPr>
        <p:txBody>
          <a:bodyPr/>
          <a:lstStyle>
            <a:lvl1pPr algn="r">
              <a:lnSpc>
                <a:spcPct val="89000"/>
              </a:lnSpc>
              <a:defRPr sz="7200" b="0" i="0">
                <a:solidFill>
                  <a:schemeClr val="bg1"/>
                </a:solidFill>
                <a:latin typeface="+mn-lt"/>
              </a:defRPr>
            </a:lvl1pPr>
          </a:lstStyle>
          <a:p>
            <a:pPr lvl="0"/>
            <a:r>
              <a:rPr lang="en-US" dirty="0"/>
              <a:t>#</a:t>
            </a:r>
          </a:p>
        </p:txBody>
      </p:sp>
      <p:cxnSp>
        <p:nvCxnSpPr>
          <p:cNvPr id="19" name="Straight Connector 18">
            <a:extLst>
              <a:ext uri="{FF2B5EF4-FFF2-40B4-BE49-F238E27FC236}">
                <a16:creationId xmlns:a16="http://schemas.microsoft.com/office/drawing/2014/main" id="{281AFFB3-656F-D514-6452-50ECBA766108}"/>
              </a:ext>
            </a:extLst>
          </p:cNvPr>
          <p:cNvCxnSpPr>
            <a:cxnSpLocks/>
          </p:cNvCxnSpPr>
          <p:nvPr userDrawn="1"/>
        </p:nvCxnSpPr>
        <p:spPr>
          <a:xfrm>
            <a:off x="6297613" y="1525588"/>
            <a:ext cx="55753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 Placeholder 9">
            <a:extLst>
              <a:ext uri="{FF2B5EF4-FFF2-40B4-BE49-F238E27FC236}">
                <a16:creationId xmlns:a16="http://schemas.microsoft.com/office/drawing/2014/main" id="{1A201828-B612-7DBF-D4B8-C22CFE8D80DF}"/>
              </a:ext>
            </a:extLst>
          </p:cNvPr>
          <p:cNvSpPr>
            <a:spLocks noGrp="1"/>
          </p:cNvSpPr>
          <p:nvPr>
            <p:ph type="body" sz="quarter" idx="13" hasCustomPrompt="1"/>
          </p:nvPr>
        </p:nvSpPr>
        <p:spPr>
          <a:xfrm>
            <a:off x="6297612" y="1812204"/>
            <a:ext cx="1830387" cy="40798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1"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Caption</a:t>
            </a:r>
          </a:p>
          <a:p>
            <a:pPr lvl="0"/>
            <a:endParaRPr lang="en-US"/>
          </a:p>
        </p:txBody>
      </p:sp>
      <p:sp>
        <p:nvSpPr>
          <p:cNvPr id="26" name="Text Placeholder 12">
            <a:extLst>
              <a:ext uri="{FF2B5EF4-FFF2-40B4-BE49-F238E27FC236}">
                <a16:creationId xmlns:a16="http://schemas.microsoft.com/office/drawing/2014/main" id="{328CBE64-9EE0-39B8-2B47-8A82FA727CC6}"/>
              </a:ext>
            </a:extLst>
          </p:cNvPr>
          <p:cNvSpPr>
            <a:spLocks noGrp="1"/>
          </p:cNvSpPr>
          <p:nvPr>
            <p:ph type="body" sz="quarter" idx="14" hasCustomPrompt="1"/>
          </p:nvPr>
        </p:nvSpPr>
        <p:spPr>
          <a:xfrm>
            <a:off x="8285163" y="1812204"/>
            <a:ext cx="3587750" cy="1116712"/>
          </a:xfrm>
        </p:spPr>
        <p:txBody>
          <a:bodyPr/>
          <a:lstStyle>
            <a:lvl1pPr algn="r">
              <a:lnSpc>
                <a:spcPct val="89000"/>
              </a:lnSpc>
              <a:defRPr sz="7200" b="0" i="0">
                <a:solidFill>
                  <a:schemeClr val="bg1"/>
                </a:solidFill>
                <a:latin typeface="+mn-lt"/>
              </a:defRPr>
            </a:lvl1pPr>
          </a:lstStyle>
          <a:p>
            <a:pPr lvl="0"/>
            <a:r>
              <a:rPr lang="en-US"/>
              <a:t>#</a:t>
            </a:r>
          </a:p>
        </p:txBody>
      </p:sp>
      <p:cxnSp>
        <p:nvCxnSpPr>
          <p:cNvPr id="28" name="Straight Connector 27">
            <a:extLst>
              <a:ext uri="{FF2B5EF4-FFF2-40B4-BE49-F238E27FC236}">
                <a16:creationId xmlns:a16="http://schemas.microsoft.com/office/drawing/2014/main" id="{9F4E9857-F8A2-71F2-A39A-CDAAAB492D69}"/>
              </a:ext>
            </a:extLst>
          </p:cNvPr>
          <p:cNvCxnSpPr>
            <a:cxnSpLocks/>
          </p:cNvCxnSpPr>
          <p:nvPr userDrawn="1"/>
        </p:nvCxnSpPr>
        <p:spPr>
          <a:xfrm>
            <a:off x="6297613" y="3021879"/>
            <a:ext cx="55753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9" name="Text Placeholder 9">
            <a:extLst>
              <a:ext uri="{FF2B5EF4-FFF2-40B4-BE49-F238E27FC236}">
                <a16:creationId xmlns:a16="http://schemas.microsoft.com/office/drawing/2014/main" id="{CBDFDE7B-AB34-5B57-0DF7-9C9C172BFF2E}"/>
              </a:ext>
            </a:extLst>
          </p:cNvPr>
          <p:cNvSpPr>
            <a:spLocks noGrp="1"/>
          </p:cNvSpPr>
          <p:nvPr>
            <p:ph type="body" sz="quarter" idx="16" hasCustomPrompt="1"/>
          </p:nvPr>
        </p:nvSpPr>
        <p:spPr>
          <a:xfrm>
            <a:off x="6297612" y="3332245"/>
            <a:ext cx="1830387" cy="407987"/>
          </a:xfrm>
        </p:spPr>
        <p:txBody>
          <a:bodyPr/>
          <a:lstStyle>
            <a:lvl1pPr>
              <a:defRPr sz="1200" b="1"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Caption</a:t>
            </a:r>
          </a:p>
        </p:txBody>
      </p:sp>
      <p:sp>
        <p:nvSpPr>
          <p:cNvPr id="30" name="Text Placeholder 12">
            <a:extLst>
              <a:ext uri="{FF2B5EF4-FFF2-40B4-BE49-F238E27FC236}">
                <a16:creationId xmlns:a16="http://schemas.microsoft.com/office/drawing/2014/main" id="{FF411388-D69D-479C-5872-7C2CC3CA2C00}"/>
              </a:ext>
            </a:extLst>
          </p:cNvPr>
          <p:cNvSpPr>
            <a:spLocks noGrp="1"/>
          </p:cNvSpPr>
          <p:nvPr>
            <p:ph type="body" sz="quarter" idx="17" hasCustomPrompt="1"/>
          </p:nvPr>
        </p:nvSpPr>
        <p:spPr>
          <a:xfrm>
            <a:off x="8285163" y="3332245"/>
            <a:ext cx="3587750" cy="1116712"/>
          </a:xfrm>
        </p:spPr>
        <p:txBody>
          <a:bodyPr/>
          <a:lstStyle>
            <a:lvl1pPr algn="r">
              <a:lnSpc>
                <a:spcPct val="89000"/>
              </a:lnSpc>
              <a:defRPr sz="7200" b="0" i="0">
                <a:solidFill>
                  <a:schemeClr val="bg1"/>
                </a:solidFill>
                <a:latin typeface="+mn-lt"/>
              </a:defRPr>
            </a:lvl1pPr>
          </a:lstStyle>
          <a:p>
            <a:pPr lvl="0"/>
            <a:r>
              <a:rPr lang="en-US"/>
              <a:t>#</a:t>
            </a:r>
          </a:p>
        </p:txBody>
      </p:sp>
      <p:cxnSp>
        <p:nvCxnSpPr>
          <p:cNvPr id="32" name="Straight Connector 31">
            <a:extLst>
              <a:ext uri="{FF2B5EF4-FFF2-40B4-BE49-F238E27FC236}">
                <a16:creationId xmlns:a16="http://schemas.microsoft.com/office/drawing/2014/main" id="{322B6F93-9F82-AC38-79AA-EA2256417B26}"/>
              </a:ext>
            </a:extLst>
          </p:cNvPr>
          <p:cNvCxnSpPr>
            <a:cxnSpLocks/>
          </p:cNvCxnSpPr>
          <p:nvPr userDrawn="1"/>
        </p:nvCxnSpPr>
        <p:spPr>
          <a:xfrm>
            <a:off x="6297613" y="4541920"/>
            <a:ext cx="55753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3" name="Text Placeholder 9">
            <a:extLst>
              <a:ext uri="{FF2B5EF4-FFF2-40B4-BE49-F238E27FC236}">
                <a16:creationId xmlns:a16="http://schemas.microsoft.com/office/drawing/2014/main" id="{52899FA7-35FE-F0E7-250A-7477F0161918}"/>
              </a:ext>
            </a:extLst>
          </p:cNvPr>
          <p:cNvSpPr>
            <a:spLocks noGrp="1"/>
          </p:cNvSpPr>
          <p:nvPr>
            <p:ph type="body" sz="quarter" idx="19" hasCustomPrompt="1"/>
          </p:nvPr>
        </p:nvSpPr>
        <p:spPr>
          <a:xfrm>
            <a:off x="6297612" y="4852286"/>
            <a:ext cx="1830387" cy="407987"/>
          </a:xfrm>
        </p:spPr>
        <p:txBody>
          <a:bodyPr/>
          <a:lstStyle>
            <a:lvl1pPr>
              <a:defRPr sz="1200" b="1"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Caption</a:t>
            </a:r>
          </a:p>
        </p:txBody>
      </p:sp>
      <p:sp>
        <p:nvSpPr>
          <p:cNvPr id="34" name="Text Placeholder 12">
            <a:extLst>
              <a:ext uri="{FF2B5EF4-FFF2-40B4-BE49-F238E27FC236}">
                <a16:creationId xmlns:a16="http://schemas.microsoft.com/office/drawing/2014/main" id="{4F2AAB31-7FEA-6445-E643-537D990566B0}"/>
              </a:ext>
            </a:extLst>
          </p:cNvPr>
          <p:cNvSpPr>
            <a:spLocks noGrp="1"/>
          </p:cNvSpPr>
          <p:nvPr>
            <p:ph type="body" sz="quarter" idx="20" hasCustomPrompt="1"/>
          </p:nvPr>
        </p:nvSpPr>
        <p:spPr>
          <a:xfrm>
            <a:off x="8285163" y="4852286"/>
            <a:ext cx="3587750" cy="1116712"/>
          </a:xfrm>
        </p:spPr>
        <p:txBody>
          <a:bodyPr/>
          <a:lstStyle>
            <a:lvl1pPr algn="r">
              <a:lnSpc>
                <a:spcPct val="89000"/>
              </a:lnSpc>
              <a:defRPr sz="7200" b="0" i="0">
                <a:solidFill>
                  <a:schemeClr val="bg1"/>
                </a:solidFill>
                <a:latin typeface="+mn-lt"/>
              </a:defRPr>
            </a:lvl1pPr>
          </a:lstStyle>
          <a:p>
            <a:pPr lvl="0"/>
            <a:r>
              <a:rPr lang="en-US"/>
              <a:t>#</a:t>
            </a:r>
          </a:p>
        </p:txBody>
      </p:sp>
      <p:cxnSp>
        <p:nvCxnSpPr>
          <p:cNvPr id="36" name="Straight Connector 35">
            <a:extLst>
              <a:ext uri="{FF2B5EF4-FFF2-40B4-BE49-F238E27FC236}">
                <a16:creationId xmlns:a16="http://schemas.microsoft.com/office/drawing/2014/main" id="{1FAD247B-AE25-A31A-4A50-E34085342802}"/>
              </a:ext>
            </a:extLst>
          </p:cNvPr>
          <p:cNvCxnSpPr>
            <a:cxnSpLocks/>
          </p:cNvCxnSpPr>
          <p:nvPr userDrawn="1"/>
        </p:nvCxnSpPr>
        <p:spPr>
          <a:xfrm>
            <a:off x="6297613" y="6061961"/>
            <a:ext cx="55753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 name="Footer Placeholder 4">
            <a:extLst>
              <a:ext uri="{FF2B5EF4-FFF2-40B4-BE49-F238E27FC236}">
                <a16:creationId xmlns:a16="http://schemas.microsoft.com/office/drawing/2014/main" id="{194AE90A-F7D0-1283-F6A5-5C67B2FB95DB}"/>
              </a:ext>
            </a:extLst>
          </p:cNvPr>
          <p:cNvSpPr>
            <a:spLocks noGrp="1"/>
          </p:cNvSpPr>
          <p:nvPr>
            <p:ph type="ftr" sz="quarter" idx="22"/>
          </p:nvPr>
        </p:nvSpPr>
        <p:spPr>
          <a:xfrm>
            <a:off x="322985" y="6362065"/>
            <a:ext cx="5583840" cy="182563"/>
          </a:xfrm>
        </p:spPr>
        <p:txBody>
          <a:bodyPr/>
          <a:lstStyle>
            <a:lvl1pPr>
              <a:defRPr>
                <a:solidFill>
                  <a:schemeClr val="bg1"/>
                </a:solidFill>
                <a:latin typeface="+mn-lt"/>
              </a:defRPr>
            </a:lvl1pPr>
          </a:lstStyle>
          <a:p>
            <a:r>
              <a:rPr lang="en-US"/>
              <a:t>© 2025 Solstice Advanced Materials Inc.</a:t>
            </a:r>
          </a:p>
        </p:txBody>
      </p:sp>
      <p:sp>
        <p:nvSpPr>
          <p:cNvPr id="3" name="Slide Number Placeholder 5">
            <a:extLst>
              <a:ext uri="{FF2B5EF4-FFF2-40B4-BE49-F238E27FC236}">
                <a16:creationId xmlns:a16="http://schemas.microsoft.com/office/drawing/2014/main" id="{D2A44303-72E2-A93E-2B7F-FA311BC15E70}"/>
              </a:ext>
            </a:extLst>
          </p:cNvPr>
          <p:cNvSpPr>
            <a:spLocks noGrp="1"/>
          </p:cNvSpPr>
          <p:nvPr>
            <p:ph type="sldNum" sz="quarter" idx="23"/>
          </p:nvPr>
        </p:nvSpPr>
        <p:spPr>
          <a:xfrm>
            <a:off x="11123112" y="6362065"/>
            <a:ext cx="749798" cy="182563"/>
          </a:xfrm>
        </p:spPr>
        <p:txBody>
          <a:bodyPr/>
          <a:lstStyle>
            <a:lvl1pPr>
              <a:defRPr>
                <a:solidFill>
                  <a:schemeClr val="bg1"/>
                </a:solidFill>
                <a:latin typeface="+mn-lt"/>
              </a:defRPr>
            </a:lvl1pPr>
          </a:lstStyle>
          <a:p>
            <a:fld id="{D7E21B9F-D0F3-4D71-9644-49A5991CFFBE}" type="slidenum">
              <a:rPr lang="en-US" smtClean="0"/>
              <a:pPr/>
              <a:t>‹#›</a:t>
            </a:fld>
            <a:endParaRPr lang="en-US"/>
          </a:p>
        </p:txBody>
      </p:sp>
      <p:cxnSp>
        <p:nvCxnSpPr>
          <p:cNvPr id="4" name="Straight Connector 3">
            <a:extLst>
              <a:ext uri="{FF2B5EF4-FFF2-40B4-BE49-F238E27FC236}">
                <a16:creationId xmlns:a16="http://schemas.microsoft.com/office/drawing/2014/main" id="{478E1E2C-523C-6DAC-4745-A8BC40332874}"/>
              </a:ext>
            </a:extLst>
          </p:cNvPr>
          <p:cNvCxnSpPr>
            <a:cxnSpLocks/>
          </p:cNvCxnSpPr>
          <p:nvPr userDrawn="1"/>
        </p:nvCxnSpPr>
        <p:spPr>
          <a:xfrm>
            <a:off x="6297613" y="1524001"/>
            <a:ext cx="5577931" cy="0"/>
          </a:xfrm>
          <a:prstGeom prst="line">
            <a:avLst/>
          </a:prstGeom>
          <a:ln w="9525" cap="flat">
            <a:solidFill>
              <a:schemeClr val="bg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4934566-6449-B379-015A-C879EB02EA58}"/>
              </a:ext>
            </a:extLst>
          </p:cNvPr>
          <p:cNvCxnSpPr>
            <a:cxnSpLocks/>
          </p:cNvCxnSpPr>
          <p:nvPr userDrawn="1"/>
        </p:nvCxnSpPr>
        <p:spPr>
          <a:xfrm>
            <a:off x="6297613" y="3022601"/>
            <a:ext cx="5577931" cy="0"/>
          </a:xfrm>
          <a:prstGeom prst="line">
            <a:avLst/>
          </a:prstGeom>
          <a:ln w="9525" cap="flat">
            <a:solidFill>
              <a:schemeClr val="bg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9287C9-8F2D-9CD5-595A-5699A8607B97}"/>
              </a:ext>
            </a:extLst>
          </p:cNvPr>
          <p:cNvCxnSpPr>
            <a:cxnSpLocks/>
          </p:cNvCxnSpPr>
          <p:nvPr userDrawn="1"/>
        </p:nvCxnSpPr>
        <p:spPr>
          <a:xfrm>
            <a:off x="6297613" y="4546601"/>
            <a:ext cx="5577931" cy="0"/>
          </a:xfrm>
          <a:prstGeom prst="line">
            <a:avLst/>
          </a:prstGeom>
          <a:ln w="9525" cap="flat">
            <a:solidFill>
              <a:schemeClr val="bg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88130C-0824-0056-42A8-EBB403179286}"/>
              </a:ext>
            </a:extLst>
          </p:cNvPr>
          <p:cNvCxnSpPr>
            <a:cxnSpLocks/>
          </p:cNvCxnSpPr>
          <p:nvPr userDrawn="1"/>
        </p:nvCxnSpPr>
        <p:spPr>
          <a:xfrm>
            <a:off x="6297613" y="6057901"/>
            <a:ext cx="5577931" cy="0"/>
          </a:xfrm>
          <a:prstGeom prst="line">
            <a:avLst/>
          </a:prstGeom>
          <a:ln w="9525" cap="flat">
            <a:solidFill>
              <a:schemeClr val="bg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306190"/>
      </p:ext>
    </p:extLst>
  </p:cSld>
  <p:clrMapOvr>
    <a:masterClrMapping/>
  </p:clrMapOvr>
  <p:extLst>
    <p:ext uri="{DCECCB84-F9BA-43D5-87BE-67443E8EF086}">
      <p15:sldGuideLst xmlns:p15="http://schemas.microsoft.com/office/powerpoint/2012/main">
        <p15:guide id="1" orient="horz" pos="456">
          <p15:clr>
            <a:srgbClr val="FBAE40"/>
          </p15:clr>
        </p15:guide>
        <p15:guide id="2" orient="horz" pos="309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Bios 6-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latin typeface="+mn-lt"/>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latin typeface="+mn-lt"/>
              </a:defRPr>
            </a:lvl1pPr>
          </a:lstStyle>
          <a:p>
            <a:fld id="{D7E21B9F-D0F3-4D71-9644-49A5991CFFBE}" type="slidenum">
              <a:rPr lang="en-US" smtClean="0"/>
              <a:pPr/>
              <a:t>‹#›</a:t>
            </a:fld>
            <a:endParaRPr lang="en-US"/>
          </a:p>
        </p:txBody>
      </p:sp>
      <p:sp>
        <p:nvSpPr>
          <p:cNvPr id="20" name="Text Placeholder 17">
            <a:extLst>
              <a:ext uri="{FF2B5EF4-FFF2-40B4-BE49-F238E27FC236}">
                <a16:creationId xmlns:a16="http://schemas.microsoft.com/office/drawing/2014/main" id="{64FB75C3-8A4B-F594-1BB8-C6E546108A00}"/>
              </a:ext>
            </a:extLst>
          </p:cNvPr>
          <p:cNvSpPr>
            <a:spLocks noGrp="1"/>
          </p:cNvSpPr>
          <p:nvPr>
            <p:ph type="body" sz="quarter" idx="21"/>
          </p:nvPr>
        </p:nvSpPr>
        <p:spPr>
          <a:xfrm>
            <a:off x="10141048" y="4237038"/>
            <a:ext cx="1728216" cy="626581"/>
          </a:xfrm>
        </p:spPr>
        <p:txBody>
          <a:bodyPr/>
          <a:lstStyle>
            <a:lvl1pPr marL="0" indent="0">
              <a:spcAft>
                <a:spcPts val="0"/>
              </a:spcAft>
              <a:buNone/>
              <a:defRPr sz="14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1" name="Text Placeholder 17">
            <a:extLst>
              <a:ext uri="{FF2B5EF4-FFF2-40B4-BE49-F238E27FC236}">
                <a16:creationId xmlns:a16="http://schemas.microsoft.com/office/drawing/2014/main" id="{7F48ED74-805F-ABAF-9BC6-47AADD8B4353}"/>
              </a:ext>
            </a:extLst>
          </p:cNvPr>
          <p:cNvSpPr>
            <a:spLocks noGrp="1"/>
          </p:cNvSpPr>
          <p:nvPr>
            <p:ph type="body" sz="quarter" idx="22"/>
          </p:nvPr>
        </p:nvSpPr>
        <p:spPr>
          <a:xfrm>
            <a:off x="10141048" y="4917990"/>
            <a:ext cx="1728216" cy="1247380"/>
          </a:xfrm>
        </p:spPr>
        <p:txBody>
          <a:bodyPr/>
          <a:lstStyle>
            <a:lvl1pPr marL="0" indent="0">
              <a:buNone/>
              <a:defRPr sz="12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2" name="Text Placeholder 17">
            <a:extLst>
              <a:ext uri="{FF2B5EF4-FFF2-40B4-BE49-F238E27FC236}">
                <a16:creationId xmlns:a16="http://schemas.microsoft.com/office/drawing/2014/main" id="{133B58F4-0DCE-60A7-D75E-5F43BBFA897E}"/>
              </a:ext>
            </a:extLst>
          </p:cNvPr>
          <p:cNvSpPr>
            <a:spLocks noGrp="1"/>
          </p:cNvSpPr>
          <p:nvPr>
            <p:ph type="body" sz="quarter" idx="23"/>
          </p:nvPr>
        </p:nvSpPr>
        <p:spPr>
          <a:xfrm>
            <a:off x="320457" y="4237038"/>
            <a:ext cx="1728216" cy="626581"/>
          </a:xfrm>
        </p:spPr>
        <p:txBody>
          <a:bodyPr/>
          <a:lstStyle>
            <a:lvl1pPr marL="0" indent="0">
              <a:spcAft>
                <a:spcPts val="0"/>
              </a:spcAft>
              <a:buNone/>
              <a:defRPr sz="14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3" name="Text Placeholder 17">
            <a:extLst>
              <a:ext uri="{FF2B5EF4-FFF2-40B4-BE49-F238E27FC236}">
                <a16:creationId xmlns:a16="http://schemas.microsoft.com/office/drawing/2014/main" id="{91653D8E-35CE-96D1-0FC7-9BD413B949AE}"/>
              </a:ext>
            </a:extLst>
          </p:cNvPr>
          <p:cNvSpPr>
            <a:spLocks noGrp="1"/>
          </p:cNvSpPr>
          <p:nvPr>
            <p:ph type="body" sz="quarter" idx="24"/>
          </p:nvPr>
        </p:nvSpPr>
        <p:spPr>
          <a:xfrm>
            <a:off x="320457" y="4917990"/>
            <a:ext cx="1728216" cy="1247380"/>
          </a:xfrm>
        </p:spPr>
        <p:txBody>
          <a:bodyPr/>
          <a:lstStyle>
            <a:lvl1pPr marL="0" indent="0">
              <a:buNone/>
              <a:defRPr sz="12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4" name="Text Placeholder 17">
            <a:extLst>
              <a:ext uri="{FF2B5EF4-FFF2-40B4-BE49-F238E27FC236}">
                <a16:creationId xmlns:a16="http://schemas.microsoft.com/office/drawing/2014/main" id="{1A10B856-E3CF-4BC2-4651-E233BDAA769E}"/>
              </a:ext>
            </a:extLst>
          </p:cNvPr>
          <p:cNvSpPr>
            <a:spLocks noGrp="1"/>
          </p:cNvSpPr>
          <p:nvPr>
            <p:ph type="body" sz="quarter" idx="25"/>
          </p:nvPr>
        </p:nvSpPr>
        <p:spPr>
          <a:xfrm>
            <a:off x="2284575" y="4237038"/>
            <a:ext cx="1728216" cy="626581"/>
          </a:xfrm>
        </p:spPr>
        <p:txBody>
          <a:bodyPr/>
          <a:lstStyle>
            <a:lvl1pPr marL="0" indent="0">
              <a:spcAft>
                <a:spcPts val="0"/>
              </a:spcAft>
              <a:buNone/>
              <a:defRPr sz="14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5" name="Text Placeholder 17">
            <a:extLst>
              <a:ext uri="{FF2B5EF4-FFF2-40B4-BE49-F238E27FC236}">
                <a16:creationId xmlns:a16="http://schemas.microsoft.com/office/drawing/2014/main" id="{7B599D74-3D73-F719-E5FE-B59C22B17171}"/>
              </a:ext>
            </a:extLst>
          </p:cNvPr>
          <p:cNvSpPr>
            <a:spLocks noGrp="1"/>
          </p:cNvSpPr>
          <p:nvPr>
            <p:ph type="body" sz="quarter" idx="26"/>
          </p:nvPr>
        </p:nvSpPr>
        <p:spPr>
          <a:xfrm>
            <a:off x="2284575" y="4917990"/>
            <a:ext cx="1728216" cy="1247380"/>
          </a:xfrm>
        </p:spPr>
        <p:txBody>
          <a:bodyPr/>
          <a:lstStyle>
            <a:lvl1pPr marL="0" indent="0">
              <a:buNone/>
              <a:defRPr sz="12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6" name="Text Placeholder 17">
            <a:extLst>
              <a:ext uri="{FF2B5EF4-FFF2-40B4-BE49-F238E27FC236}">
                <a16:creationId xmlns:a16="http://schemas.microsoft.com/office/drawing/2014/main" id="{E6F5B07A-BB1D-602D-23E1-D4E6ABA68D8C}"/>
              </a:ext>
            </a:extLst>
          </p:cNvPr>
          <p:cNvSpPr>
            <a:spLocks noGrp="1"/>
          </p:cNvSpPr>
          <p:nvPr>
            <p:ph type="body" sz="quarter" idx="27"/>
          </p:nvPr>
        </p:nvSpPr>
        <p:spPr>
          <a:xfrm>
            <a:off x="4248693" y="4237038"/>
            <a:ext cx="1728216" cy="626581"/>
          </a:xfrm>
        </p:spPr>
        <p:txBody>
          <a:bodyPr/>
          <a:lstStyle>
            <a:lvl1pPr marL="0" indent="0">
              <a:spcAft>
                <a:spcPts val="0"/>
              </a:spcAft>
              <a:buNone/>
              <a:defRPr sz="14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7" name="Text Placeholder 17">
            <a:extLst>
              <a:ext uri="{FF2B5EF4-FFF2-40B4-BE49-F238E27FC236}">
                <a16:creationId xmlns:a16="http://schemas.microsoft.com/office/drawing/2014/main" id="{17E9FE1F-E6BC-A618-816A-38A94896405B}"/>
              </a:ext>
            </a:extLst>
          </p:cNvPr>
          <p:cNvSpPr>
            <a:spLocks noGrp="1"/>
          </p:cNvSpPr>
          <p:nvPr>
            <p:ph type="body" sz="quarter" idx="28"/>
          </p:nvPr>
        </p:nvSpPr>
        <p:spPr>
          <a:xfrm>
            <a:off x="4248693" y="4917990"/>
            <a:ext cx="1728216" cy="1247380"/>
          </a:xfrm>
        </p:spPr>
        <p:txBody>
          <a:bodyPr/>
          <a:lstStyle>
            <a:lvl1pPr marL="0" indent="0">
              <a:buNone/>
              <a:defRPr sz="12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8" name="Text Placeholder 17">
            <a:extLst>
              <a:ext uri="{FF2B5EF4-FFF2-40B4-BE49-F238E27FC236}">
                <a16:creationId xmlns:a16="http://schemas.microsoft.com/office/drawing/2014/main" id="{78BA8A22-2CA3-A7CB-09A7-999F030A4DCF}"/>
              </a:ext>
            </a:extLst>
          </p:cNvPr>
          <p:cNvSpPr>
            <a:spLocks noGrp="1"/>
          </p:cNvSpPr>
          <p:nvPr>
            <p:ph type="body" sz="quarter" idx="29"/>
          </p:nvPr>
        </p:nvSpPr>
        <p:spPr>
          <a:xfrm>
            <a:off x="6212811" y="4237038"/>
            <a:ext cx="1728216" cy="626581"/>
          </a:xfrm>
        </p:spPr>
        <p:txBody>
          <a:bodyPr/>
          <a:lstStyle>
            <a:lvl1pPr marL="0" indent="0">
              <a:spcAft>
                <a:spcPts val="0"/>
              </a:spcAft>
              <a:buNone/>
              <a:defRPr sz="14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9" name="Text Placeholder 17">
            <a:extLst>
              <a:ext uri="{FF2B5EF4-FFF2-40B4-BE49-F238E27FC236}">
                <a16:creationId xmlns:a16="http://schemas.microsoft.com/office/drawing/2014/main" id="{79FD85DE-C451-119D-7EB6-B7D8FE228707}"/>
              </a:ext>
            </a:extLst>
          </p:cNvPr>
          <p:cNvSpPr>
            <a:spLocks noGrp="1"/>
          </p:cNvSpPr>
          <p:nvPr>
            <p:ph type="body" sz="quarter" idx="30"/>
          </p:nvPr>
        </p:nvSpPr>
        <p:spPr>
          <a:xfrm>
            <a:off x="6212811" y="4917990"/>
            <a:ext cx="1728216" cy="1247380"/>
          </a:xfrm>
        </p:spPr>
        <p:txBody>
          <a:bodyPr/>
          <a:lstStyle>
            <a:lvl1pPr marL="0" indent="0">
              <a:buNone/>
              <a:defRPr sz="12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0" name="Text Placeholder 17">
            <a:extLst>
              <a:ext uri="{FF2B5EF4-FFF2-40B4-BE49-F238E27FC236}">
                <a16:creationId xmlns:a16="http://schemas.microsoft.com/office/drawing/2014/main" id="{C42BEC80-577B-732E-E0E7-2F7B305C70A2}"/>
              </a:ext>
            </a:extLst>
          </p:cNvPr>
          <p:cNvSpPr>
            <a:spLocks noGrp="1"/>
          </p:cNvSpPr>
          <p:nvPr>
            <p:ph type="body" sz="quarter" idx="31"/>
          </p:nvPr>
        </p:nvSpPr>
        <p:spPr>
          <a:xfrm>
            <a:off x="8176929" y="4237038"/>
            <a:ext cx="1728216" cy="626581"/>
          </a:xfrm>
        </p:spPr>
        <p:txBody>
          <a:bodyPr/>
          <a:lstStyle>
            <a:lvl1pPr marL="0" indent="0">
              <a:spcAft>
                <a:spcPts val="0"/>
              </a:spcAft>
              <a:buNone/>
              <a:defRPr sz="14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1" name="Text Placeholder 17">
            <a:extLst>
              <a:ext uri="{FF2B5EF4-FFF2-40B4-BE49-F238E27FC236}">
                <a16:creationId xmlns:a16="http://schemas.microsoft.com/office/drawing/2014/main" id="{9D84EA51-02D7-0A40-6B58-2AD74BC511D7}"/>
              </a:ext>
            </a:extLst>
          </p:cNvPr>
          <p:cNvSpPr>
            <a:spLocks noGrp="1"/>
          </p:cNvSpPr>
          <p:nvPr>
            <p:ph type="body" sz="quarter" idx="32"/>
          </p:nvPr>
        </p:nvSpPr>
        <p:spPr>
          <a:xfrm>
            <a:off x="8176929" y="4917990"/>
            <a:ext cx="1728216" cy="1247380"/>
          </a:xfrm>
        </p:spPr>
        <p:txBody>
          <a:bodyPr/>
          <a:lstStyle>
            <a:lvl1pPr marL="0" indent="0">
              <a:buNone/>
              <a:defRPr sz="12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 name="Picture Placeholder 5">
            <a:extLst>
              <a:ext uri="{FF2B5EF4-FFF2-40B4-BE49-F238E27FC236}">
                <a16:creationId xmlns:a16="http://schemas.microsoft.com/office/drawing/2014/main" id="{76F87A17-4F81-554E-3C89-C9C8BB4F6922}"/>
              </a:ext>
            </a:extLst>
          </p:cNvPr>
          <p:cNvSpPr>
            <a:spLocks noGrp="1"/>
          </p:cNvSpPr>
          <p:nvPr>
            <p:ph type="pic" sz="quarter" idx="34"/>
          </p:nvPr>
        </p:nvSpPr>
        <p:spPr>
          <a:xfrm>
            <a:off x="326714" y="1495427"/>
            <a:ext cx="1729099" cy="2548810"/>
          </a:xfrm>
          <a:prstGeom prst="roundRect">
            <a:avLst>
              <a:gd name="adj" fmla="val 10695"/>
            </a:avLst>
          </a:prstGeom>
          <a:noFill/>
        </p:spPr>
        <p:txBody>
          <a:bodyPr anchor="ctr" anchorCtr="0"/>
          <a:lstStyle>
            <a:lvl1pPr marL="0" indent="0" algn="ctr">
              <a:buNone/>
              <a:defRPr sz="1200"/>
            </a:lvl1pPr>
          </a:lstStyle>
          <a:p>
            <a:r>
              <a:rPr lang="en-US"/>
              <a:t>Click icon to add picture</a:t>
            </a:r>
          </a:p>
        </p:txBody>
      </p:sp>
      <p:sp>
        <p:nvSpPr>
          <p:cNvPr id="7" name="Picture Placeholder 5">
            <a:extLst>
              <a:ext uri="{FF2B5EF4-FFF2-40B4-BE49-F238E27FC236}">
                <a16:creationId xmlns:a16="http://schemas.microsoft.com/office/drawing/2014/main" id="{61AB24BE-0293-019B-79D5-BECF5223E443}"/>
              </a:ext>
            </a:extLst>
          </p:cNvPr>
          <p:cNvSpPr>
            <a:spLocks noGrp="1"/>
          </p:cNvSpPr>
          <p:nvPr>
            <p:ph type="pic" sz="quarter" idx="35"/>
          </p:nvPr>
        </p:nvSpPr>
        <p:spPr>
          <a:xfrm>
            <a:off x="2284575" y="1495427"/>
            <a:ext cx="1729099" cy="2548810"/>
          </a:xfrm>
          <a:prstGeom prst="roundRect">
            <a:avLst>
              <a:gd name="adj" fmla="val 10695"/>
            </a:avLst>
          </a:prstGeom>
          <a:noFill/>
        </p:spPr>
        <p:txBody>
          <a:bodyPr anchor="ctr" anchorCtr="0"/>
          <a:lstStyle>
            <a:lvl1pPr marL="0" indent="0" algn="ctr">
              <a:buNone/>
              <a:defRPr sz="1200"/>
            </a:lvl1pPr>
          </a:lstStyle>
          <a:p>
            <a:r>
              <a:rPr lang="en-US"/>
              <a:t>Click icon to add picture</a:t>
            </a:r>
          </a:p>
        </p:txBody>
      </p:sp>
      <p:sp>
        <p:nvSpPr>
          <p:cNvPr id="8" name="Picture Placeholder 5">
            <a:extLst>
              <a:ext uri="{FF2B5EF4-FFF2-40B4-BE49-F238E27FC236}">
                <a16:creationId xmlns:a16="http://schemas.microsoft.com/office/drawing/2014/main" id="{E854C4C1-23FB-E373-F578-89F15C455EE0}"/>
              </a:ext>
            </a:extLst>
          </p:cNvPr>
          <p:cNvSpPr>
            <a:spLocks noGrp="1"/>
          </p:cNvSpPr>
          <p:nvPr>
            <p:ph type="pic" sz="quarter" idx="36"/>
          </p:nvPr>
        </p:nvSpPr>
        <p:spPr>
          <a:xfrm>
            <a:off x="4248693" y="1495427"/>
            <a:ext cx="1729099" cy="2548810"/>
          </a:xfrm>
          <a:prstGeom prst="roundRect">
            <a:avLst>
              <a:gd name="adj" fmla="val 10695"/>
            </a:avLst>
          </a:prstGeom>
          <a:noFill/>
        </p:spPr>
        <p:txBody>
          <a:bodyPr anchor="ctr" anchorCtr="0"/>
          <a:lstStyle>
            <a:lvl1pPr marL="0" indent="0" algn="ctr">
              <a:buNone/>
              <a:defRPr sz="1200"/>
            </a:lvl1pPr>
          </a:lstStyle>
          <a:p>
            <a:r>
              <a:rPr lang="en-US"/>
              <a:t>Click icon to add picture</a:t>
            </a:r>
          </a:p>
        </p:txBody>
      </p:sp>
      <p:sp>
        <p:nvSpPr>
          <p:cNvPr id="10" name="Picture Placeholder 5">
            <a:extLst>
              <a:ext uri="{FF2B5EF4-FFF2-40B4-BE49-F238E27FC236}">
                <a16:creationId xmlns:a16="http://schemas.microsoft.com/office/drawing/2014/main" id="{43F4650D-DA54-CE9D-22AA-719671E2FAF0}"/>
              </a:ext>
            </a:extLst>
          </p:cNvPr>
          <p:cNvSpPr>
            <a:spLocks noGrp="1"/>
          </p:cNvSpPr>
          <p:nvPr>
            <p:ph type="pic" sz="quarter" idx="37"/>
          </p:nvPr>
        </p:nvSpPr>
        <p:spPr>
          <a:xfrm>
            <a:off x="6212811" y="1495427"/>
            <a:ext cx="1729099" cy="2548810"/>
          </a:xfrm>
          <a:prstGeom prst="roundRect">
            <a:avLst>
              <a:gd name="adj" fmla="val 10695"/>
            </a:avLst>
          </a:prstGeom>
          <a:noFill/>
        </p:spPr>
        <p:txBody>
          <a:bodyPr anchor="ctr" anchorCtr="0"/>
          <a:lstStyle>
            <a:lvl1pPr marL="0" indent="0" algn="ctr">
              <a:buNone/>
              <a:defRPr sz="1200"/>
            </a:lvl1pPr>
          </a:lstStyle>
          <a:p>
            <a:r>
              <a:rPr lang="en-US"/>
              <a:t>Click icon to add picture</a:t>
            </a:r>
          </a:p>
        </p:txBody>
      </p:sp>
      <p:sp>
        <p:nvSpPr>
          <p:cNvPr id="15" name="Picture Placeholder 5">
            <a:extLst>
              <a:ext uri="{FF2B5EF4-FFF2-40B4-BE49-F238E27FC236}">
                <a16:creationId xmlns:a16="http://schemas.microsoft.com/office/drawing/2014/main" id="{AF886D86-8F51-7320-E955-DDCD7758E8AE}"/>
              </a:ext>
            </a:extLst>
          </p:cNvPr>
          <p:cNvSpPr>
            <a:spLocks noGrp="1"/>
          </p:cNvSpPr>
          <p:nvPr>
            <p:ph type="pic" sz="quarter" idx="38"/>
          </p:nvPr>
        </p:nvSpPr>
        <p:spPr>
          <a:xfrm>
            <a:off x="8176929" y="1495427"/>
            <a:ext cx="1729099" cy="2548810"/>
          </a:xfrm>
          <a:prstGeom prst="roundRect">
            <a:avLst>
              <a:gd name="adj" fmla="val 10695"/>
            </a:avLst>
          </a:prstGeom>
          <a:noFill/>
        </p:spPr>
        <p:txBody>
          <a:bodyPr anchor="ctr" anchorCtr="0"/>
          <a:lstStyle>
            <a:lvl1pPr marL="0" indent="0" algn="ctr">
              <a:buNone/>
              <a:defRPr sz="1200"/>
            </a:lvl1pPr>
          </a:lstStyle>
          <a:p>
            <a:r>
              <a:rPr lang="en-US"/>
              <a:t>Click icon to add picture</a:t>
            </a:r>
          </a:p>
        </p:txBody>
      </p:sp>
      <p:sp>
        <p:nvSpPr>
          <p:cNvPr id="16" name="Picture Placeholder 5">
            <a:extLst>
              <a:ext uri="{FF2B5EF4-FFF2-40B4-BE49-F238E27FC236}">
                <a16:creationId xmlns:a16="http://schemas.microsoft.com/office/drawing/2014/main" id="{5452A16A-3590-E318-DE47-5E42853445B8}"/>
              </a:ext>
            </a:extLst>
          </p:cNvPr>
          <p:cNvSpPr>
            <a:spLocks noGrp="1"/>
          </p:cNvSpPr>
          <p:nvPr>
            <p:ph type="pic" sz="quarter" idx="39"/>
          </p:nvPr>
        </p:nvSpPr>
        <p:spPr>
          <a:xfrm>
            <a:off x="10141048" y="1495427"/>
            <a:ext cx="1729099" cy="2548810"/>
          </a:xfrm>
          <a:prstGeom prst="roundRect">
            <a:avLst>
              <a:gd name="adj" fmla="val 10695"/>
            </a:avLst>
          </a:prstGeom>
          <a:noFill/>
        </p:spPr>
        <p:txBody>
          <a:bodyPr anchor="ctr" anchorCtr="0"/>
          <a:lstStyle>
            <a:lvl1pPr marL="0" indent="0" algn="ctr">
              <a:buNone/>
              <a:defRPr sz="1200"/>
            </a:lvl1pPr>
          </a:lstStyle>
          <a:p>
            <a:r>
              <a:rPr lang="en-US"/>
              <a:t>Click icon to add picture</a:t>
            </a:r>
          </a:p>
        </p:txBody>
      </p:sp>
    </p:spTree>
    <p:extLst>
      <p:ext uri="{BB962C8B-B14F-4D97-AF65-F5344CB8AC3E}">
        <p14:creationId xmlns:p14="http://schemas.microsoft.com/office/powerpoint/2010/main" val="3646114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latin typeface="+mn-lt"/>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latin typeface="+mn-lt"/>
              </a:defRPr>
            </a:lvl1pPr>
          </a:lstStyle>
          <a:p>
            <a:fld id="{D7E21B9F-D0F3-4D71-9644-49A5991CFFBE}" type="slidenum">
              <a:rPr lang="en-US" smtClean="0"/>
              <a:pPr/>
              <a:t>‹#›</a:t>
            </a:fld>
            <a:endParaRPr lang="en-US"/>
          </a:p>
        </p:txBody>
      </p:sp>
      <p:sp>
        <p:nvSpPr>
          <p:cNvPr id="7" name="Picture Placeholder 5">
            <a:extLst>
              <a:ext uri="{FF2B5EF4-FFF2-40B4-BE49-F238E27FC236}">
                <a16:creationId xmlns:a16="http://schemas.microsoft.com/office/drawing/2014/main" id="{A7A9D41A-03BC-5CC1-F646-98B29A81E5E4}"/>
              </a:ext>
            </a:extLst>
          </p:cNvPr>
          <p:cNvSpPr>
            <a:spLocks noGrp="1"/>
          </p:cNvSpPr>
          <p:nvPr>
            <p:ph type="pic" sz="quarter" idx="10"/>
          </p:nvPr>
        </p:nvSpPr>
        <p:spPr>
          <a:xfrm>
            <a:off x="322984" y="1495427"/>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22" name="Text Placeholder 17">
            <a:extLst>
              <a:ext uri="{FF2B5EF4-FFF2-40B4-BE49-F238E27FC236}">
                <a16:creationId xmlns:a16="http://schemas.microsoft.com/office/drawing/2014/main" id="{133B58F4-0DCE-60A7-D75E-5F43BBFA897E}"/>
              </a:ext>
            </a:extLst>
          </p:cNvPr>
          <p:cNvSpPr>
            <a:spLocks noGrp="1"/>
          </p:cNvSpPr>
          <p:nvPr>
            <p:ph type="body" sz="quarter" idx="23" hasCustomPrompt="1"/>
          </p:nvPr>
        </p:nvSpPr>
        <p:spPr>
          <a:xfrm>
            <a:off x="1102781" y="1685776"/>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23" name="Text Placeholder 17">
            <a:extLst>
              <a:ext uri="{FF2B5EF4-FFF2-40B4-BE49-F238E27FC236}">
                <a16:creationId xmlns:a16="http://schemas.microsoft.com/office/drawing/2014/main" id="{91653D8E-35CE-96D1-0FC7-9BD413B949AE}"/>
              </a:ext>
            </a:extLst>
          </p:cNvPr>
          <p:cNvSpPr>
            <a:spLocks noGrp="1"/>
          </p:cNvSpPr>
          <p:nvPr>
            <p:ph type="body" sz="quarter" idx="24"/>
          </p:nvPr>
        </p:nvSpPr>
        <p:spPr>
          <a:xfrm>
            <a:off x="1102781" y="1899874"/>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14" name="Text Placeholder 17">
            <a:extLst>
              <a:ext uri="{FF2B5EF4-FFF2-40B4-BE49-F238E27FC236}">
                <a16:creationId xmlns:a16="http://schemas.microsoft.com/office/drawing/2014/main" id="{B702F48E-486E-05FB-E8B2-F281F22630CE}"/>
              </a:ext>
            </a:extLst>
          </p:cNvPr>
          <p:cNvSpPr>
            <a:spLocks noGrp="1"/>
          </p:cNvSpPr>
          <p:nvPr>
            <p:ph type="body" sz="quarter" idx="26" hasCustomPrompt="1"/>
          </p:nvPr>
        </p:nvSpPr>
        <p:spPr>
          <a:xfrm>
            <a:off x="1102781" y="2456931"/>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17" name="Text Placeholder 17">
            <a:extLst>
              <a:ext uri="{FF2B5EF4-FFF2-40B4-BE49-F238E27FC236}">
                <a16:creationId xmlns:a16="http://schemas.microsoft.com/office/drawing/2014/main" id="{207C2B8C-7FAA-6BE3-78CB-8B8CAABA2E26}"/>
              </a:ext>
            </a:extLst>
          </p:cNvPr>
          <p:cNvSpPr>
            <a:spLocks noGrp="1"/>
          </p:cNvSpPr>
          <p:nvPr>
            <p:ph type="body" sz="quarter" idx="27"/>
          </p:nvPr>
        </p:nvSpPr>
        <p:spPr>
          <a:xfrm>
            <a:off x="1102781" y="2670400"/>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19" name="Text Placeholder 17">
            <a:extLst>
              <a:ext uri="{FF2B5EF4-FFF2-40B4-BE49-F238E27FC236}">
                <a16:creationId xmlns:a16="http://schemas.microsoft.com/office/drawing/2014/main" id="{B325C7BF-1761-5B52-0884-94A861B7093F}"/>
              </a:ext>
            </a:extLst>
          </p:cNvPr>
          <p:cNvSpPr>
            <a:spLocks noGrp="1"/>
          </p:cNvSpPr>
          <p:nvPr>
            <p:ph type="body" sz="quarter" idx="29" hasCustomPrompt="1"/>
          </p:nvPr>
        </p:nvSpPr>
        <p:spPr>
          <a:xfrm>
            <a:off x="1102781" y="3229785"/>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32" name="Text Placeholder 17">
            <a:extLst>
              <a:ext uri="{FF2B5EF4-FFF2-40B4-BE49-F238E27FC236}">
                <a16:creationId xmlns:a16="http://schemas.microsoft.com/office/drawing/2014/main" id="{D58F5F34-95AC-12E3-2880-DB25FBAFE2F2}"/>
              </a:ext>
            </a:extLst>
          </p:cNvPr>
          <p:cNvSpPr>
            <a:spLocks noGrp="1"/>
          </p:cNvSpPr>
          <p:nvPr>
            <p:ph type="body" sz="quarter" idx="30"/>
          </p:nvPr>
        </p:nvSpPr>
        <p:spPr>
          <a:xfrm>
            <a:off x="1102781" y="3443254"/>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4" name="Text Placeholder 17">
            <a:extLst>
              <a:ext uri="{FF2B5EF4-FFF2-40B4-BE49-F238E27FC236}">
                <a16:creationId xmlns:a16="http://schemas.microsoft.com/office/drawing/2014/main" id="{AD2DFFC8-6648-7E8F-3283-351C417D99DA}"/>
              </a:ext>
            </a:extLst>
          </p:cNvPr>
          <p:cNvSpPr>
            <a:spLocks noGrp="1"/>
          </p:cNvSpPr>
          <p:nvPr>
            <p:ph type="body" sz="quarter" idx="32" hasCustomPrompt="1"/>
          </p:nvPr>
        </p:nvSpPr>
        <p:spPr>
          <a:xfrm>
            <a:off x="1102781" y="4001806"/>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35" name="Text Placeholder 17">
            <a:extLst>
              <a:ext uri="{FF2B5EF4-FFF2-40B4-BE49-F238E27FC236}">
                <a16:creationId xmlns:a16="http://schemas.microsoft.com/office/drawing/2014/main" id="{366CDA79-42D1-F1E6-66CB-394CD1164663}"/>
              </a:ext>
            </a:extLst>
          </p:cNvPr>
          <p:cNvSpPr>
            <a:spLocks noGrp="1"/>
          </p:cNvSpPr>
          <p:nvPr>
            <p:ph type="body" sz="quarter" idx="33"/>
          </p:nvPr>
        </p:nvSpPr>
        <p:spPr>
          <a:xfrm>
            <a:off x="1102781" y="4215275"/>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7" name="Text Placeholder 17">
            <a:extLst>
              <a:ext uri="{FF2B5EF4-FFF2-40B4-BE49-F238E27FC236}">
                <a16:creationId xmlns:a16="http://schemas.microsoft.com/office/drawing/2014/main" id="{EE331648-BFC1-69E1-CF2D-EDE5555A2A3F}"/>
              </a:ext>
            </a:extLst>
          </p:cNvPr>
          <p:cNvSpPr>
            <a:spLocks noGrp="1"/>
          </p:cNvSpPr>
          <p:nvPr>
            <p:ph type="body" sz="quarter" idx="35" hasCustomPrompt="1"/>
          </p:nvPr>
        </p:nvSpPr>
        <p:spPr>
          <a:xfrm>
            <a:off x="1102781" y="4770184"/>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38" name="Text Placeholder 17">
            <a:extLst>
              <a:ext uri="{FF2B5EF4-FFF2-40B4-BE49-F238E27FC236}">
                <a16:creationId xmlns:a16="http://schemas.microsoft.com/office/drawing/2014/main" id="{1CD475BE-B8C5-7E36-1EE9-AC0DD1DD8BD8}"/>
              </a:ext>
            </a:extLst>
          </p:cNvPr>
          <p:cNvSpPr>
            <a:spLocks noGrp="1"/>
          </p:cNvSpPr>
          <p:nvPr>
            <p:ph type="body" sz="quarter" idx="36"/>
          </p:nvPr>
        </p:nvSpPr>
        <p:spPr>
          <a:xfrm>
            <a:off x="1102781" y="4983653"/>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0" name="Text Placeholder 17">
            <a:extLst>
              <a:ext uri="{FF2B5EF4-FFF2-40B4-BE49-F238E27FC236}">
                <a16:creationId xmlns:a16="http://schemas.microsoft.com/office/drawing/2014/main" id="{AA6CDFC7-04D0-D20E-14D0-18415D5403B4}"/>
              </a:ext>
            </a:extLst>
          </p:cNvPr>
          <p:cNvSpPr>
            <a:spLocks noGrp="1"/>
          </p:cNvSpPr>
          <p:nvPr>
            <p:ph type="body" sz="quarter" idx="38" hasCustomPrompt="1"/>
          </p:nvPr>
        </p:nvSpPr>
        <p:spPr>
          <a:xfrm>
            <a:off x="10221381" y="1685776"/>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41" name="Text Placeholder 17">
            <a:extLst>
              <a:ext uri="{FF2B5EF4-FFF2-40B4-BE49-F238E27FC236}">
                <a16:creationId xmlns:a16="http://schemas.microsoft.com/office/drawing/2014/main" id="{13B53C11-D858-4050-CE65-E3C5EF5C6768}"/>
              </a:ext>
            </a:extLst>
          </p:cNvPr>
          <p:cNvSpPr>
            <a:spLocks noGrp="1"/>
          </p:cNvSpPr>
          <p:nvPr>
            <p:ph type="body" sz="quarter" idx="39"/>
          </p:nvPr>
        </p:nvSpPr>
        <p:spPr>
          <a:xfrm>
            <a:off x="10221381" y="1899245"/>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3" name="Text Placeholder 17">
            <a:extLst>
              <a:ext uri="{FF2B5EF4-FFF2-40B4-BE49-F238E27FC236}">
                <a16:creationId xmlns:a16="http://schemas.microsoft.com/office/drawing/2014/main" id="{89D3C746-4023-35BF-D31E-89B79C19FAE5}"/>
              </a:ext>
            </a:extLst>
          </p:cNvPr>
          <p:cNvSpPr>
            <a:spLocks noGrp="1"/>
          </p:cNvSpPr>
          <p:nvPr>
            <p:ph type="body" sz="quarter" idx="41" hasCustomPrompt="1"/>
          </p:nvPr>
        </p:nvSpPr>
        <p:spPr>
          <a:xfrm>
            <a:off x="10221381" y="2456931"/>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44" name="Text Placeholder 17">
            <a:extLst>
              <a:ext uri="{FF2B5EF4-FFF2-40B4-BE49-F238E27FC236}">
                <a16:creationId xmlns:a16="http://schemas.microsoft.com/office/drawing/2014/main" id="{5232126E-E080-75B0-49AB-326E7FE0DDF8}"/>
              </a:ext>
            </a:extLst>
          </p:cNvPr>
          <p:cNvSpPr>
            <a:spLocks noGrp="1"/>
          </p:cNvSpPr>
          <p:nvPr>
            <p:ph type="body" sz="quarter" idx="42"/>
          </p:nvPr>
        </p:nvSpPr>
        <p:spPr>
          <a:xfrm>
            <a:off x="10221381" y="2670400"/>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6" name="Text Placeholder 17">
            <a:extLst>
              <a:ext uri="{FF2B5EF4-FFF2-40B4-BE49-F238E27FC236}">
                <a16:creationId xmlns:a16="http://schemas.microsoft.com/office/drawing/2014/main" id="{DCCBAEE7-781A-9540-2E0B-5184767219F2}"/>
              </a:ext>
            </a:extLst>
          </p:cNvPr>
          <p:cNvSpPr>
            <a:spLocks noGrp="1"/>
          </p:cNvSpPr>
          <p:nvPr>
            <p:ph type="body" sz="quarter" idx="44" hasCustomPrompt="1"/>
          </p:nvPr>
        </p:nvSpPr>
        <p:spPr>
          <a:xfrm>
            <a:off x="10221381" y="3229785"/>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47" name="Text Placeholder 17">
            <a:extLst>
              <a:ext uri="{FF2B5EF4-FFF2-40B4-BE49-F238E27FC236}">
                <a16:creationId xmlns:a16="http://schemas.microsoft.com/office/drawing/2014/main" id="{F139FA09-1887-97B7-B085-CFA3C920B7F1}"/>
              </a:ext>
            </a:extLst>
          </p:cNvPr>
          <p:cNvSpPr>
            <a:spLocks noGrp="1"/>
          </p:cNvSpPr>
          <p:nvPr>
            <p:ph type="body" sz="quarter" idx="45"/>
          </p:nvPr>
        </p:nvSpPr>
        <p:spPr>
          <a:xfrm>
            <a:off x="10221381" y="3443254"/>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9" name="Text Placeholder 17">
            <a:extLst>
              <a:ext uri="{FF2B5EF4-FFF2-40B4-BE49-F238E27FC236}">
                <a16:creationId xmlns:a16="http://schemas.microsoft.com/office/drawing/2014/main" id="{43A9D5CB-BB65-A5F0-8FF2-FF2C32202CB6}"/>
              </a:ext>
            </a:extLst>
          </p:cNvPr>
          <p:cNvSpPr>
            <a:spLocks noGrp="1"/>
          </p:cNvSpPr>
          <p:nvPr>
            <p:ph type="body" sz="quarter" idx="47" hasCustomPrompt="1"/>
          </p:nvPr>
        </p:nvSpPr>
        <p:spPr>
          <a:xfrm>
            <a:off x="10221381" y="4001806"/>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50" name="Text Placeholder 17">
            <a:extLst>
              <a:ext uri="{FF2B5EF4-FFF2-40B4-BE49-F238E27FC236}">
                <a16:creationId xmlns:a16="http://schemas.microsoft.com/office/drawing/2014/main" id="{3B42FA98-2C7E-8A5F-FE1F-2A29E0AAF2E9}"/>
              </a:ext>
            </a:extLst>
          </p:cNvPr>
          <p:cNvSpPr>
            <a:spLocks noGrp="1"/>
          </p:cNvSpPr>
          <p:nvPr>
            <p:ph type="body" sz="quarter" idx="48"/>
          </p:nvPr>
        </p:nvSpPr>
        <p:spPr>
          <a:xfrm>
            <a:off x="10221381" y="4215275"/>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52" name="Text Placeholder 17">
            <a:extLst>
              <a:ext uri="{FF2B5EF4-FFF2-40B4-BE49-F238E27FC236}">
                <a16:creationId xmlns:a16="http://schemas.microsoft.com/office/drawing/2014/main" id="{01AFED5F-0ACB-E357-7131-5A6287D9046A}"/>
              </a:ext>
            </a:extLst>
          </p:cNvPr>
          <p:cNvSpPr>
            <a:spLocks noGrp="1"/>
          </p:cNvSpPr>
          <p:nvPr>
            <p:ph type="body" sz="quarter" idx="50" hasCustomPrompt="1"/>
          </p:nvPr>
        </p:nvSpPr>
        <p:spPr>
          <a:xfrm>
            <a:off x="10221381" y="4770184"/>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53" name="Text Placeholder 17">
            <a:extLst>
              <a:ext uri="{FF2B5EF4-FFF2-40B4-BE49-F238E27FC236}">
                <a16:creationId xmlns:a16="http://schemas.microsoft.com/office/drawing/2014/main" id="{8E242774-AB43-DE95-4A0C-730BD3C4A7E1}"/>
              </a:ext>
            </a:extLst>
          </p:cNvPr>
          <p:cNvSpPr>
            <a:spLocks noGrp="1"/>
          </p:cNvSpPr>
          <p:nvPr>
            <p:ph type="body" sz="quarter" idx="51"/>
          </p:nvPr>
        </p:nvSpPr>
        <p:spPr>
          <a:xfrm>
            <a:off x="10221381" y="4983653"/>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55" name="Text Placeholder 17">
            <a:extLst>
              <a:ext uri="{FF2B5EF4-FFF2-40B4-BE49-F238E27FC236}">
                <a16:creationId xmlns:a16="http://schemas.microsoft.com/office/drawing/2014/main" id="{3F6F4B63-EDA6-FB5D-927C-9602E2D305B2}"/>
              </a:ext>
            </a:extLst>
          </p:cNvPr>
          <p:cNvSpPr>
            <a:spLocks noGrp="1"/>
          </p:cNvSpPr>
          <p:nvPr>
            <p:ph type="body" sz="quarter" idx="53" hasCustomPrompt="1"/>
          </p:nvPr>
        </p:nvSpPr>
        <p:spPr>
          <a:xfrm>
            <a:off x="7173489" y="1685776"/>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56" name="Text Placeholder 17">
            <a:extLst>
              <a:ext uri="{FF2B5EF4-FFF2-40B4-BE49-F238E27FC236}">
                <a16:creationId xmlns:a16="http://schemas.microsoft.com/office/drawing/2014/main" id="{C242276C-F18C-BD19-CD3F-4DD1679412AC}"/>
              </a:ext>
            </a:extLst>
          </p:cNvPr>
          <p:cNvSpPr>
            <a:spLocks noGrp="1"/>
          </p:cNvSpPr>
          <p:nvPr>
            <p:ph type="body" sz="quarter" idx="54"/>
          </p:nvPr>
        </p:nvSpPr>
        <p:spPr>
          <a:xfrm>
            <a:off x="7173489" y="1899245"/>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58" name="Text Placeholder 17">
            <a:extLst>
              <a:ext uri="{FF2B5EF4-FFF2-40B4-BE49-F238E27FC236}">
                <a16:creationId xmlns:a16="http://schemas.microsoft.com/office/drawing/2014/main" id="{D6708758-6819-A832-DA81-65ECB1852851}"/>
              </a:ext>
            </a:extLst>
          </p:cNvPr>
          <p:cNvSpPr>
            <a:spLocks noGrp="1"/>
          </p:cNvSpPr>
          <p:nvPr>
            <p:ph type="body" sz="quarter" idx="56" hasCustomPrompt="1"/>
          </p:nvPr>
        </p:nvSpPr>
        <p:spPr>
          <a:xfrm>
            <a:off x="7173489" y="2456931"/>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59" name="Text Placeholder 17">
            <a:extLst>
              <a:ext uri="{FF2B5EF4-FFF2-40B4-BE49-F238E27FC236}">
                <a16:creationId xmlns:a16="http://schemas.microsoft.com/office/drawing/2014/main" id="{5E4DF0A2-7022-03DE-45CB-EE7CDF7EB077}"/>
              </a:ext>
            </a:extLst>
          </p:cNvPr>
          <p:cNvSpPr>
            <a:spLocks noGrp="1"/>
          </p:cNvSpPr>
          <p:nvPr>
            <p:ph type="body" sz="quarter" idx="57"/>
          </p:nvPr>
        </p:nvSpPr>
        <p:spPr>
          <a:xfrm>
            <a:off x="7173489" y="2670400"/>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61" name="Text Placeholder 17">
            <a:extLst>
              <a:ext uri="{FF2B5EF4-FFF2-40B4-BE49-F238E27FC236}">
                <a16:creationId xmlns:a16="http://schemas.microsoft.com/office/drawing/2014/main" id="{BF712449-8BCF-B849-6521-D169E224BD47}"/>
              </a:ext>
            </a:extLst>
          </p:cNvPr>
          <p:cNvSpPr>
            <a:spLocks noGrp="1"/>
          </p:cNvSpPr>
          <p:nvPr>
            <p:ph type="body" sz="quarter" idx="59" hasCustomPrompt="1"/>
          </p:nvPr>
        </p:nvSpPr>
        <p:spPr>
          <a:xfrm>
            <a:off x="7173489" y="3229785"/>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62" name="Text Placeholder 17">
            <a:extLst>
              <a:ext uri="{FF2B5EF4-FFF2-40B4-BE49-F238E27FC236}">
                <a16:creationId xmlns:a16="http://schemas.microsoft.com/office/drawing/2014/main" id="{DBD68D67-BDBC-4DF7-D249-232D71D17435}"/>
              </a:ext>
            </a:extLst>
          </p:cNvPr>
          <p:cNvSpPr>
            <a:spLocks noGrp="1"/>
          </p:cNvSpPr>
          <p:nvPr>
            <p:ph type="body" sz="quarter" idx="60"/>
          </p:nvPr>
        </p:nvSpPr>
        <p:spPr>
          <a:xfrm>
            <a:off x="7173489" y="3443254"/>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64" name="Text Placeholder 17">
            <a:extLst>
              <a:ext uri="{FF2B5EF4-FFF2-40B4-BE49-F238E27FC236}">
                <a16:creationId xmlns:a16="http://schemas.microsoft.com/office/drawing/2014/main" id="{09FC510E-2408-35DD-8BDE-DA7E89D14DA4}"/>
              </a:ext>
            </a:extLst>
          </p:cNvPr>
          <p:cNvSpPr>
            <a:spLocks noGrp="1"/>
          </p:cNvSpPr>
          <p:nvPr>
            <p:ph type="body" sz="quarter" idx="62" hasCustomPrompt="1"/>
          </p:nvPr>
        </p:nvSpPr>
        <p:spPr>
          <a:xfrm>
            <a:off x="7173489" y="4001806"/>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65" name="Text Placeholder 17">
            <a:extLst>
              <a:ext uri="{FF2B5EF4-FFF2-40B4-BE49-F238E27FC236}">
                <a16:creationId xmlns:a16="http://schemas.microsoft.com/office/drawing/2014/main" id="{29244136-AD87-649A-7B50-C5686AB563AA}"/>
              </a:ext>
            </a:extLst>
          </p:cNvPr>
          <p:cNvSpPr>
            <a:spLocks noGrp="1"/>
          </p:cNvSpPr>
          <p:nvPr>
            <p:ph type="body" sz="quarter" idx="63"/>
          </p:nvPr>
        </p:nvSpPr>
        <p:spPr>
          <a:xfrm>
            <a:off x="7173489" y="4215275"/>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67" name="Text Placeholder 17">
            <a:extLst>
              <a:ext uri="{FF2B5EF4-FFF2-40B4-BE49-F238E27FC236}">
                <a16:creationId xmlns:a16="http://schemas.microsoft.com/office/drawing/2014/main" id="{4E08FB76-F192-799A-7BC0-5D25DB8D38B8}"/>
              </a:ext>
            </a:extLst>
          </p:cNvPr>
          <p:cNvSpPr>
            <a:spLocks noGrp="1"/>
          </p:cNvSpPr>
          <p:nvPr>
            <p:ph type="body" sz="quarter" idx="65" hasCustomPrompt="1"/>
          </p:nvPr>
        </p:nvSpPr>
        <p:spPr>
          <a:xfrm>
            <a:off x="7173489" y="4770184"/>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68" name="Text Placeholder 17">
            <a:extLst>
              <a:ext uri="{FF2B5EF4-FFF2-40B4-BE49-F238E27FC236}">
                <a16:creationId xmlns:a16="http://schemas.microsoft.com/office/drawing/2014/main" id="{BC5138D0-55D3-2315-DC3A-B1C22C512CC7}"/>
              </a:ext>
            </a:extLst>
          </p:cNvPr>
          <p:cNvSpPr>
            <a:spLocks noGrp="1"/>
          </p:cNvSpPr>
          <p:nvPr>
            <p:ph type="body" sz="quarter" idx="66"/>
          </p:nvPr>
        </p:nvSpPr>
        <p:spPr>
          <a:xfrm>
            <a:off x="7173489" y="4983653"/>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70" name="Text Placeholder 17">
            <a:extLst>
              <a:ext uri="{FF2B5EF4-FFF2-40B4-BE49-F238E27FC236}">
                <a16:creationId xmlns:a16="http://schemas.microsoft.com/office/drawing/2014/main" id="{BA1F2D7E-5408-7551-7810-DCB9C7058F4E}"/>
              </a:ext>
            </a:extLst>
          </p:cNvPr>
          <p:cNvSpPr>
            <a:spLocks noGrp="1"/>
          </p:cNvSpPr>
          <p:nvPr>
            <p:ph type="body" sz="quarter" idx="68" hasCustomPrompt="1"/>
          </p:nvPr>
        </p:nvSpPr>
        <p:spPr>
          <a:xfrm>
            <a:off x="4130463" y="1685776"/>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71" name="Text Placeholder 17">
            <a:extLst>
              <a:ext uri="{FF2B5EF4-FFF2-40B4-BE49-F238E27FC236}">
                <a16:creationId xmlns:a16="http://schemas.microsoft.com/office/drawing/2014/main" id="{AFA251F4-2475-D532-BE6B-09069CC3D475}"/>
              </a:ext>
            </a:extLst>
          </p:cNvPr>
          <p:cNvSpPr>
            <a:spLocks noGrp="1"/>
          </p:cNvSpPr>
          <p:nvPr>
            <p:ph type="body" sz="quarter" idx="69"/>
          </p:nvPr>
        </p:nvSpPr>
        <p:spPr>
          <a:xfrm>
            <a:off x="4130463" y="1899245"/>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73" name="Text Placeholder 17">
            <a:extLst>
              <a:ext uri="{FF2B5EF4-FFF2-40B4-BE49-F238E27FC236}">
                <a16:creationId xmlns:a16="http://schemas.microsoft.com/office/drawing/2014/main" id="{5847AA7D-137D-A220-E475-D457B690164C}"/>
              </a:ext>
            </a:extLst>
          </p:cNvPr>
          <p:cNvSpPr>
            <a:spLocks noGrp="1"/>
          </p:cNvSpPr>
          <p:nvPr>
            <p:ph type="body" sz="quarter" idx="71" hasCustomPrompt="1"/>
          </p:nvPr>
        </p:nvSpPr>
        <p:spPr>
          <a:xfrm>
            <a:off x="4130463" y="2456931"/>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74" name="Text Placeholder 17">
            <a:extLst>
              <a:ext uri="{FF2B5EF4-FFF2-40B4-BE49-F238E27FC236}">
                <a16:creationId xmlns:a16="http://schemas.microsoft.com/office/drawing/2014/main" id="{EE971225-D6F8-45C4-9340-C87FF4A442B9}"/>
              </a:ext>
            </a:extLst>
          </p:cNvPr>
          <p:cNvSpPr>
            <a:spLocks noGrp="1"/>
          </p:cNvSpPr>
          <p:nvPr>
            <p:ph type="body" sz="quarter" idx="72"/>
          </p:nvPr>
        </p:nvSpPr>
        <p:spPr>
          <a:xfrm>
            <a:off x="4130463" y="2670400"/>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76" name="Text Placeholder 17">
            <a:extLst>
              <a:ext uri="{FF2B5EF4-FFF2-40B4-BE49-F238E27FC236}">
                <a16:creationId xmlns:a16="http://schemas.microsoft.com/office/drawing/2014/main" id="{3EC72EF4-30A9-1789-836C-17AB29AF6968}"/>
              </a:ext>
            </a:extLst>
          </p:cNvPr>
          <p:cNvSpPr>
            <a:spLocks noGrp="1"/>
          </p:cNvSpPr>
          <p:nvPr>
            <p:ph type="body" sz="quarter" idx="74" hasCustomPrompt="1"/>
          </p:nvPr>
        </p:nvSpPr>
        <p:spPr>
          <a:xfrm>
            <a:off x="4130463" y="3229785"/>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77" name="Text Placeholder 17">
            <a:extLst>
              <a:ext uri="{FF2B5EF4-FFF2-40B4-BE49-F238E27FC236}">
                <a16:creationId xmlns:a16="http://schemas.microsoft.com/office/drawing/2014/main" id="{6510EE11-0870-739A-8884-46CC3245E0D6}"/>
              </a:ext>
            </a:extLst>
          </p:cNvPr>
          <p:cNvSpPr>
            <a:spLocks noGrp="1"/>
          </p:cNvSpPr>
          <p:nvPr>
            <p:ph type="body" sz="quarter" idx="75"/>
          </p:nvPr>
        </p:nvSpPr>
        <p:spPr>
          <a:xfrm>
            <a:off x="4130463" y="3443254"/>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79" name="Text Placeholder 17">
            <a:extLst>
              <a:ext uri="{FF2B5EF4-FFF2-40B4-BE49-F238E27FC236}">
                <a16:creationId xmlns:a16="http://schemas.microsoft.com/office/drawing/2014/main" id="{C393E94B-EFEC-0B67-B40C-E89C4AD970B3}"/>
              </a:ext>
            </a:extLst>
          </p:cNvPr>
          <p:cNvSpPr>
            <a:spLocks noGrp="1"/>
          </p:cNvSpPr>
          <p:nvPr>
            <p:ph type="body" sz="quarter" idx="77" hasCustomPrompt="1"/>
          </p:nvPr>
        </p:nvSpPr>
        <p:spPr>
          <a:xfrm>
            <a:off x="4130463" y="4001806"/>
            <a:ext cx="1654882" cy="207074"/>
          </a:xfrm>
        </p:spPr>
        <p:txBody>
          <a:bodyPr/>
          <a:lstStyle>
            <a:lvl1pPr marL="0" indent="0">
              <a:spcAft>
                <a:spcPts val="0"/>
              </a:spcAft>
              <a:buNone/>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text styles</a:t>
            </a:r>
          </a:p>
        </p:txBody>
      </p:sp>
      <p:sp>
        <p:nvSpPr>
          <p:cNvPr id="80" name="Text Placeholder 17">
            <a:extLst>
              <a:ext uri="{FF2B5EF4-FFF2-40B4-BE49-F238E27FC236}">
                <a16:creationId xmlns:a16="http://schemas.microsoft.com/office/drawing/2014/main" id="{C56284F8-1797-8A99-CE8A-D65CD2513B06}"/>
              </a:ext>
            </a:extLst>
          </p:cNvPr>
          <p:cNvSpPr>
            <a:spLocks noGrp="1"/>
          </p:cNvSpPr>
          <p:nvPr>
            <p:ph type="body" sz="quarter" idx="78"/>
          </p:nvPr>
        </p:nvSpPr>
        <p:spPr>
          <a:xfrm>
            <a:off x="4130463" y="4215275"/>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82" name="Text Placeholder 17">
            <a:extLst>
              <a:ext uri="{FF2B5EF4-FFF2-40B4-BE49-F238E27FC236}">
                <a16:creationId xmlns:a16="http://schemas.microsoft.com/office/drawing/2014/main" id="{85211FF5-FA84-D32E-651C-3CE84460FC14}"/>
              </a:ext>
            </a:extLst>
          </p:cNvPr>
          <p:cNvSpPr>
            <a:spLocks noGrp="1"/>
          </p:cNvSpPr>
          <p:nvPr>
            <p:ph type="body" sz="quarter" idx="80" hasCustomPrompt="1"/>
          </p:nvPr>
        </p:nvSpPr>
        <p:spPr>
          <a:xfrm>
            <a:off x="4130463" y="4770184"/>
            <a:ext cx="1654882" cy="207074"/>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Click to edit text styles</a:t>
            </a:r>
          </a:p>
          <a:p>
            <a:pPr lvl="0"/>
            <a:r>
              <a:rPr lang="en-US"/>
              <a:t> Master text styles</a:t>
            </a:r>
          </a:p>
        </p:txBody>
      </p:sp>
      <p:sp>
        <p:nvSpPr>
          <p:cNvPr id="83" name="Text Placeholder 17">
            <a:extLst>
              <a:ext uri="{FF2B5EF4-FFF2-40B4-BE49-F238E27FC236}">
                <a16:creationId xmlns:a16="http://schemas.microsoft.com/office/drawing/2014/main" id="{B969D8B7-1F35-A8B3-4F54-7026CF23EF44}"/>
              </a:ext>
            </a:extLst>
          </p:cNvPr>
          <p:cNvSpPr>
            <a:spLocks noGrp="1"/>
          </p:cNvSpPr>
          <p:nvPr>
            <p:ph type="body" sz="quarter" idx="81"/>
          </p:nvPr>
        </p:nvSpPr>
        <p:spPr>
          <a:xfrm>
            <a:off x="4130463" y="4983653"/>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8" name="Picture Placeholder 5">
            <a:extLst>
              <a:ext uri="{FF2B5EF4-FFF2-40B4-BE49-F238E27FC236}">
                <a16:creationId xmlns:a16="http://schemas.microsoft.com/office/drawing/2014/main" id="{257AF210-D09E-A9AD-089C-9CC96B54666C}"/>
              </a:ext>
            </a:extLst>
          </p:cNvPr>
          <p:cNvSpPr>
            <a:spLocks noGrp="1"/>
          </p:cNvSpPr>
          <p:nvPr>
            <p:ph type="pic" sz="quarter" idx="82"/>
          </p:nvPr>
        </p:nvSpPr>
        <p:spPr>
          <a:xfrm>
            <a:off x="322984" y="2265953"/>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9" name="Picture Placeholder 5">
            <a:extLst>
              <a:ext uri="{FF2B5EF4-FFF2-40B4-BE49-F238E27FC236}">
                <a16:creationId xmlns:a16="http://schemas.microsoft.com/office/drawing/2014/main" id="{F86DC12D-15FE-9F9B-C38D-B3DA204BF253}"/>
              </a:ext>
            </a:extLst>
          </p:cNvPr>
          <p:cNvSpPr>
            <a:spLocks noGrp="1"/>
          </p:cNvSpPr>
          <p:nvPr>
            <p:ph type="pic" sz="quarter" idx="83"/>
          </p:nvPr>
        </p:nvSpPr>
        <p:spPr>
          <a:xfrm>
            <a:off x="322984" y="3038807"/>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10" name="Picture Placeholder 5">
            <a:extLst>
              <a:ext uri="{FF2B5EF4-FFF2-40B4-BE49-F238E27FC236}">
                <a16:creationId xmlns:a16="http://schemas.microsoft.com/office/drawing/2014/main" id="{C9B5D932-CED8-ED83-FE5D-46D1FF9C3B40}"/>
              </a:ext>
            </a:extLst>
          </p:cNvPr>
          <p:cNvSpPr>
            <a:spLocks noGrp="1"/>
          </p:cNvSpPr>
          <p:nvPr>
            <p:ph type="pic" sz="quarter" idx="84"/>
          </p:nvPr>
        </p:nvSpPr>
        <p:spPr>
          <a:xfrm>
            <a:off x="322984" y="3810828"/>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11" name="Picture Placeholder 5">
            <a:extLst>
              <a:ext uri="{FF2B5EF4-FFF2-40B4-BE49-F238E27FC236}">
                <a16:creationId xmlns:a16="http://schemas.microsoft.com/office/drawing/2014/main" id="{9E692789-502D-2D7A-BA6B-8EEC50347C4A}"/>
              </a:ext>
            </a:extLst>
          </p:cNvPr>
          <p:cNvSpPr>
            <a:spLocks noGrp="1"/>
          </p:cNvSpPr>
          <p:nvPr>
            <p:ph type="pic" sz="quarter" idx="85"/>
          </p:nvPr>
        </p:nvSpPr>
        <p:spPr>
          <a:xfrm>
            <a:off x="322984" y="4579206"/>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25" name="Picture Placeholder 5">
            <a:extLst>
              <a:ext uri="{FF2B5EF4-FFF2-40B4-BE49-F238E27FC236}">
                <a16:creationId xmlns:a16="http://schemas.microsoft.com/office/drawing/2014/main" id="{DFF9317F-3C54-E8B8-40F3-C100981C59EB}"/>
              </a:ext>
            </a:extLst>
          </p:cNvPr>
          <p:cNvSpPr>
            <a:spLocks noGrp="1"/>
          </p:cNvSpPr>
          <p:nvPr>
            <p:ph type="pic" sz="quarter" idx="86"/>
          </p:nvPr>
        </p:nvSpPr>
        <p:spPr>
          <a:xfrm>
            <a:off x="3346403" y="1495427"/>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26" name="Text Placeholder 17">
            <a:extLst>
              <a:ext uri="{FF2B5EF4-FFF2-40B4-BE49-F238E27FC236}">
                <a16:creationId xmlns:a16="http://schemas.microsoft.com/office/drawing/2014/main" id="{898036E3-8924-7148-DC76-ED1688AD968E}"/>
              </a:ext>
            </a:extLst>
          </p:cNvPr>
          <p:cNvSpPr>
            <a:spLocks noGrp="1"/>
          </p:cNvSpPr>
          <p:nvPr>
            <p:ph type="body" sz="quarter" idx="87"/>
          </p:nvPr>
        </p:nvSpPr>
        <p:spPr>
          <a:xfrm>
            <a:off x="4126200" y="4983653"/>
            <a:ext cx="1654882" cy="281353"/>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7" name="Picture Placeholder 5">
            <a:extLst>
              <a:ext uri="{FF2B5EF4-FFF2-40B4-BE49-F238E27FC236}">
                <a16:creationId xmlns:a16="http://schemas.microsoft.com/office/drawing/2014/main" id="{B23F787B-707F-2245-C2FD-774DE06EAE68}"/>
              </a:ext>
            </a:extLst>
          </p:cNvPr>
          <p:cNvSpPr>
            <a:spLocks noGrp="1"/>
          </p:cNvSpPr>
          <p:nvPr>
            <p:ph type="pic" sz="quarter" idx="88"/>
          </p:nvPr>
        </p:nvSpPr>
        <p:spPr>
          <a:xfrm>
            <a:off x="3346403" y="2265953"/>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28" name="Picture Placeholder 5">
            <a:extLst>
              <a:ext uri="{FF2B5EF4-FFF2-40B4-BE49-F238E27FC236}">
                <a16:creationId xmlns:a16="http://schemas.microsoft.com/office/drawing/2014/main" id="{565A011F-495E-6541-98A2-F4F4332B36F5}"/>
              </a:ext>
            </a:extLst>
          </p:cNvPr>
          <p:cNvSpPr>
            <a:spLocks noGrp="1"/>
          </p:cNvSpPr>
          <p:nvPr>
            <p:ph type="pic" sz="quarter" idx="89"/>
          </p:nvPr>
        </p:nvSpPr>
        <p:spPr>
          <a:xfrm>
            <a:off x="3346403" y="3038807"/>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29" name="Picture Placeholder 5">
            <a:extLst>
              <a:ext uri="{FF2B5EF4-FFF2-40B4-BE49-F238E27FC236}">
                <a16:creationId xmlns:a16="http://schemas.microsoft.com/office/drawing/2014/main" id="{9D5A6A9E-2923-3032-ACA8-C7DF9C151460}"/>
              </a:ext>
            </a:extLst>
          </p:cNvPr>
          <p:cNvSpPr>
            <a:spLocks noGrp="1"/>
          </p:cNvSpPr>
          <p:nvPr>
            <p:ph type="pic" sz="quarter" idx="90"/>
          </p:nvPr>
        </p:nvSpPr>
        <p:spPr>
          <a:xfrm>
            <a:off x="3346403" y="3810828"/>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30" name="Picture Placeholder 5">
            <a:extLst>
              <a:ext uri="{FF2B5EF4-FFF2-40B4-BE49-F238E27FC236}">
                <a16:creationId xmlns:a16="http://schemas.microsoft.com/office/drawing/2014/main" id="{46E038F6-6F80-6B13-C6F1-3F03161B1F99}"/>
              </a:ext>
            </a:extLst>
          </p:cNvPr>
          <p:cNvSpPr>
            <a:spLocks noGrp="1"/>
          </p:cNvSpPr>
          <p:nvPr>
            <p:ph type="pic" sz="quarter" idx="91"/>
          </p:nvPr>
        </p:nvSpPr>
        <p:spPr>
          <a:xfrm>
            <a:off x="3346403" y="4579206"/>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88" name="Picture Placeholder 5">
            <a:extLst>
              <a:ext uri="{FF2B5EF4-FFF2-40B4-BE49-F238E27FC236}">
                <a16:creationId xmlns:a16="http://schemas.microsoft.com/office/drawing/2014/main" id="{19B2B58D-78C3-8593-5DE3-F907CDADEFE5}"/>
              </a:ext>
            </a:extLst>
          </p:cNvPr>
          <p:cNvSpPr>
            <a:spLocks noGrp="1"/>
          </p:cNvSpPr>
          <p:nvPr>
            <p:ph type="pic" sz="quarter" idx="92"/>
          </p:nvPr>
        </p:nvSpPr>
        <p:spPr>
          <a:xfrm>
            <a:off x="6384571" y="1495427"/>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89" name="Picture Placeholder 5">
            <a:extLst>
              <a:ext uri="{FF2B5EF4-FFF2-40B4-BE49-F238E27FC236}">
                <a16:creationId xmlns:a16="http://schemas.microsoft.com/office/drawing/2014/main" id="{BA24EF26-4560-F0DB-A548-5DABBD08C71C}"/>
              </a:ext>
            </a:extLst>
          </p:cNvPr>
          <p:cNvSpPr>
            <a:spLocks noGrp="1"/>
          </p:cNvSpPr>
          <p:nvPr>
            <p:ph type="pic" sz="quarter" idx="93"/>
          </p:nvPr>
        </p:nvSpPr>
        <p:spPr>
          <a:xfrm>
            <a:off x="6384571" y="2265953"/>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90" name="Picture Placeholder 5">
            <a:extLst>
              <a:ext uri="{FF2B5EF4-FFF2-40B4-BE49-F238E27FC236}">
                <a16:creationId xmlns:a16="http://schemas.microsoft.com/office/drawing/2014/main" id="{E7561B4C-F5BF-A442-31BA-79EC116C084E}"/>
              </a:ext>
            </a:extLst>
          </p:cNvPr>
          <p:cNvSpPr>
            <a:spLocks noGrp="1"/>
          </p:cNvSpPr>
          <p:nvPr>
            <p:ph type="pic" sz="quarter" idx="94"/>
          </p:nvPr>
        </p:nvSpPr>
        <p:spPr>
          <a:xfrm>
            <a:off x="6384571" y="3038807"/>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91" name="Picture Placeholder 5">
            <a:extLst>
              <a:ext uri="{FF2B5EF4-FFF2-40B4-BE49-F238E27FC236}">
                <a16:creationId xmlns:a16="http://schemas.microsoft.com/office/drawing/2014/main" id="{27DD7ABD-D1CF-E10F-FC63-C34F8AB84619}"/>
              </a:ext>
            </a:extLst>
          </p:cNvPr>
          <p:cNvSpPr>
            <a:spLocks noGrp="1"/>
          </p:cNvSpPr>
          <p:nvPr>
            <p:ph type="pic" sz="quarter" idx="95"/>
          </p:nvPr>
        </p:nvSpPr>
        <p:spPr>
          <a:xfrm>
            <a:off x="6384571" y="3810828"/>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92" name="Picture Placeholder 5">
            <a:extLst>
              <a:ext uri="{FF2B5EF4-FFF2-40B4-BE49-F238E27FC236}">
                <a16:creationId xmlns:a16="http://schemas.microsoft.com/office/drawing/2014/main" id="{0204AF9B-4467-7846-7F79-3C3E5D7E1E56}"/>
              </a:ext>
            </a:extLst>
          </p:cNvPr>
          <p:cNvSpPr>
            <a:spLocks noGrp="1"/>
          </p:cNvSpPr>
          <p:nvPr>
            <p:ph type="pic" sz="quarter" idx="96"/>
          </p:nvPr>
        </p:nvSpPr>
        <p:spPr>
          <a:xfrm>
            <a:off x="6384571" y="4579206"/>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98" name="Picture Placeholder 5">
            <a:extLst>
              <a:ext uri="{FF2B5EF4-FFF2-40B4-BE49-F238E27FC236}">
                <a16:creationId xmlns:a16="http://schemas.microsoft.com/office/drawing/2014/main" id="{62C28785-2C0D-DEFA-3BF9-EE3854D88789}"/>
              </a:ext>
            </a:extLst>
          </p:cNvPr>
          <p:cNvSpPr>
            <a:spLocks noGrp="1"/>
          </p:cNvSpPr>
          <p:nvPr>
            <p:ph type="pic" sz="quarter" idx="97"/>
          </p:nvPr>
        </p:nvSpPr>
        <p:spPr>
          <a:xfrm>
            <a:off x="9437487" y="1495427"/>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99" name="Picture Placeholder 5">
            <a:extLst>
              <a:ext uri="{FF2B5EF4-FFF2-40B4-BE49-F238E27FC236}">
                <a16:creationId xmlns:a16="http://schemas.microsoft.com/office/drawing/2014/main" id="{54A75674-28F0-6263-018E-22007B6EDC7C}"/>
              </a:ext>
            </a:extLst>
          </p:cNvPr>
          <p:cNvSpPr>
            <a:spLocks noGrp="1"/>
          </p:cNvSpPr>
          <p:nvPr>
            <p:ph type="pic" sz="quarter" idx="98"/>
          </p:nvPr>
        </p:nvSpPr>
        <p:spPr>
          <a:xfrm>
            <a:off x="9437487" y="2265953"/>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100" name="Picture Placeholder 5">
            <a:extLst>
              <a:ext uri="{FF2B5EF4-FFF2-40B4-BE49-F238E27FC236}">
                <a16:creationId xmlns:a16="http://schemas.microsoft.com/office/drawing/2014/main" id="{1A133EDC-7B09-8240-E5C1-8CEAEEC06567}"/>
              </a:ext>
            </a:extLst>
          </p:cNvPr>
          <p:cNvSpPr>
            <a:spLocks noGrp="1"/>
          </p:cNvSpPr>
          <p:nvPr>
            <p:ph type="pic" sz="quarter" idx="99"/>
          </p:nvPr>
        </p:nvSpPr>
        <p:spPr>
          <a:xfrm>
            <a:off x="9437487" y="3038807"/>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101" name="Picture Placeholder 5">
            <a:extLst>
              <a:ext uri="{FF2B5EF4-FFF2-40B4-BE49-F238E27FC236}">
                <a16:creationId xmlns:a16="http://schemas.microsoft.com/office/drawing/2014/main" id="{A700D2AE-B03B-3C05-F97C-EA49CFD61C22}"/>
              </a:ext>
            </a:extLst>
          </p:cNvPr>
          <p:cNvSpPr>
            <a:spLocks noGrp="1"/>
          </p:cNvSpPr>
          <p:nvPr>
            <p:ph type="pic" sz="quarter" idx="100"/>
          </p:nvPr>
        </p:nvSpPr>
        <p:spPr>
          <a:xfrm>
            <a:off x="9437487" y="3810828"/>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
        <p:nvSpPr>
          <p:cNvPr id="102" name="Picture Placeholder 5">
            <a:extLst>
              <a:ext uri="{FF2B5EF4-FFF2-40B4-BE49-F238E27FC236}">
                <a16:creationId xmlns:a16="http://schemas.microsoft.com/office/drawing/2014/main" id="{A3CC1078-43B3-E2FD-A124-11C350FD5D0D}"/>
              </a:ext>
            </a:extLst>
          </p:cNvPr>
          <p:cNvSpPr>
            <a:spLocks noGrp="1"/>
          </p:cNvSpPr>
          <p:nvPr>
            <p:ph type="pic" sz="quarter" idx="101"/>
          </p:nvPr>
        </p:nvSpPr>
        <p:spPr>
          <a:xfrm>
            <a:off x="9437487" y="4579206"/>
            <a:ext cx="685800" cy="685800"/>
          </a:xfrm>
          <a:prstGeom prst="roundRect">
            <a:avLst>
              <a:gd name="adj" fmla="val 13443"/>
            </a:avLst>
          </a:prstGeom>
          <a:noFill/>
        </p:spPr>
        <p:txBody>
          <a:bodyPr anchor="ctr" anchorCtr="0"/>
          <a:lstStyle>
            <a:lvl1pPr marL="0" indent="0" algn="ctr">
              <a:buNone/>
              <a:defRPr sz="800">
                <a:latin typeface="+mn-lt"/>
              </a:defRPr>
            </a:lvl1pPr>
          </a:lstStyle>
          <a:p>
            <a:r>
              <a:rPr lang="en-US" dirty="0"/>
              <a:t>Click icon to add picture</a:t>
            </a:r>
          </a:p>
        </p:txBody>
      </p:sp>
    </p:spTree>
    <p:extLst>
      <p:ext uri="{BB962C8B-B14F-4D97-AF65-F5344CB8AC3E}">
        <p14:creationId xmlns:p14="http://schemas.microsoft.com/office/powerpoint/2010/main" val="4076426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Gallery Platin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lvl1pPr>
          </a:lstStyle>
          <a:p>
            <a:r>
              <a:rPr lang="en-US"/>
              <a:t>CLICK TO EDIT MASTER TITLE STYLE</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latin typeface="+mn-lt"/>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latin typeface="+mn-lt"/>
              </a:defRPr>
            </a:lvl1pPr>
          </a:lstStyle>
          <a:p>
            <a:fld id="{D7E21B9F-D0F3-4D71-9644-49A5991CFFBE}" type="slidenum">
              <a:rPr lang="en-US" smtClean="0"/>
              <a:pPr/>
              <a:t>‹#›</a:t>
            </a:fld>
            <a:endParaRPr lang="en-US"/>
          </a:p>
        </p:txBody>
      </p:sp>
      <p:sp>
        <p:nvSpPr>
          <p:cNvPr id="22" name="Text Placeholder 17">
            <a:extLst>
              <a:ext uri="{FF2B5EF4-FFF2-40B4-BE49-F238E27FC236}">
                <a16:creationId xmlns:a16="http://schemas.microsoft.com/office/drawing/2014/main" id="{133B58F4-0DCE-60A7-D75E-5F43BBFA897E}"/>
              </a:ext>
            </a:extLst>
          </p:cNvPr>
          <p:cNvSpPr>
            <a:spLocks noGrp="1"/>
          </p:cNvSpPr>
          <p:nvPr>
            <p:ph type="body" sz="quarter" idx="23"/>
          </p:nvPr>
        </p:nvSpPr>
        <p:spPr>
          <a:xfrm>
            <a:off x="320457" y="1525588"/>
            <a:ext cx="2666696" cy="234598"/>
          </a:xfrm>
        </p:spPr>
        <p:txBody>
          <a:bodyPr/>
          <a:lstStyle>
            <a:lvl1pPr marL="0" indent="0">
              <a:spcAft>
                <a:spcPts val="0"/>
              </a:spcAft>
              <a:buNone/>
              <a:defRPr sz="12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dirty="0"/>
              <a:t>Click to edit Master text styles</a:t>
            </a:r>
          </a:p>
        </p:txBody>
      </p:sp>
      <p:sp>
        <p:nvSpPr>
          <p:cNvPr id="23" name="Text Placeholder 17">
            <a:extLst>
              <a:ext uri="{FF2B5EF4-FFF2-40B4-BE49-F238E27FC236}">
                <a16:creationId xmlns:a16="http://schemas.microsoft.com/office/drawing/2014/main" id="{91653D8E-35CE-96D1-0FC7-9BD413B949AE}"/>
              </a:ext>
            </a:extLst>
          </p:cNvPr>
          <p:cNvSpPr>
            <a:spLocks noGrp="1"/>
          </p:cNvSpPr>
          <p:nvPr>
            <p:ph type="body" sz="quarter" idx="24"/>
          </p:nvPr>
        </p:nvSpPr>
        <p:spPr>
          <a:xfrm>
            <a:off x="322985" y="3299212"/>
            <a:ext cx="2661380" cy="182564"/>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 name="Picture Placeholder 5">
            <a:extLst>
              <a:ext uri="{FF2B5EF4-FFF2-40B4-BE49-F238E27FC236}">
                <a16:creationId xmlns:a16="http://schemas.microsoft.com/office/drawing/2014/main" id="{76F87A17-4F81-554E-3C89-C9C8BB4F6922}"/>
              </a:ext>
            </a:extLst>
          </p:cNvPr>
          <p:cNvSpPr>
            <a:spLocks noGrp="1"/>
          </p:cNvSpPr>
          <p:nvPr>
            <p:ph type="pic" sz="quarter" idx="34" hasCustomPrompt="1"/>
          </p:nvPr>
        </p:nvSpPr>
        <p:spPr>
          <a:xfrm>
            <a:off x="319527" y="1794689"/>
            <a:ext cx="2667930" cy="1435608"/>
          </a:xfrm>
          <a:prstGeom prst="roundRect">
            <a:avLst>
              <a:gd name="adj" fmla="val 12783"/>
            </a:avLst>
          </a:prstGeom>
          <a:noFill/>
        </p:spPr>
        <p:txBody>
          <a:bodyPr anchor="ctr" anchorCtr="0"/>
          <a:lstStyle>
            <a:lvl1pPr marL="0" indent="0" algn="ctr">
              <a:buNone/>
              <a:defRPr sz="1200">
                <a:latin typeface="+mn-lt"/>
              </a:defRPr>
            </a:lvl1pPr>
          </a:lstStyle>
          <a:p>
            <a:r>
              <a:rPr lang="en-US"/>
              <a:t>Click to add picture</a:t>
            </a:r>
          </a:p>
        </p:txBody>
      </p:sp>
      <p:sp>
        <p:nvSpPr>
          <p:cNvPr id="8" name="Text Placeholder 17">
            <a:extLst>
              <a:ext uri="{FF2B5EF4-FFF2-40B4-BE49-F238E27FC236}">
                <a16:creationId xmlns:a16="http://schemas.microsoft.com/office/drawing/2014/main" id="{D240339C-7590-E22C-F8AD-ACEE213E0866}"/>
              </a:ext>
            </a:extLst>
          </p:cNvPr>
          <p:cNvSpPr>
            <a:spLocks noGrp="1"/>
          </p:cNvSpPr>
          <p:nvPr>
            <p:ph type="body" sz="quarter" idx="35"/>
          </p:nvPr>
        </p:nvSpPr>
        <p:spPr>
          <a:xfrm>
            <a:off x="9205080" y="1525588"/>
            <a:ext cx="2666695" cy="234598"/>
          </a:xfrm>
        </p:spPr>
        <p:txBody>
          <a:bodyPr/>
          <a:lstStyle>
            <a:lvl1pPr marL="0" indent="0">
              <a:spcAft>
                <a:spcPts val="0"/>
              </a:spcAft>
              <a:buNone/>
              <a:defRPr sz="12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dirty="0"/>
              <a:t>Click to edit Master text styles</a:t>
            </a:r>
          </a:p>
        </p:txBody>
      </p:sp>
      <p:sp>
        <p:nvSpPr>
          <p:cNvPr id="10" name="Text Placeholder 17">
            <a:extLst>
              <a:ext uri="{FF2B5EF4-FFF2-40B4-BE49-F238E27FC236}">
                <a16:creationId xmlns:a16="http://schemas.microsoft.com/office/drawing/2014/main" id="{FDA5FC24-28E8-8426-8F25-DF0B6BADCD98}"/>
              </a:ext>
            </a:extLst>
          </p:cNvPr>
          <p:cNvSpPr>
            <a:spLocks noGrp="1"/>
          </p:cNvSpPr>
          <p:nvPr>
            <p:ph type="body" sz="quarter" idx="36"/>
          </p:nvPr>
        </p:nvSpPr>
        <p:spPr>
          <a:xfrm>
            <a:off x="9205080" y="3299212"/>
            <a:ext cx="2663620" cy="182564"/>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16" name="Text Placeholder 17">
            <a:extLst>
              <a:ext uri="{FF2B5EF4-FFF2-40B4-BE49-F238E27FC236}">
                <a16:creationId xmlns:a16="http://schemas.microsoft.com/office/drawing/2014/main" id="{20615E22-AD36-5839-5DCD-8C5BC6772AE0}"/>
              </a:ext>
            </a:extLst>
          </p:cNvPr>
          <p:cNvSpPr>
            <a:spLocks noGrp="1"/>
          </p:cNvSpPr>
          <p:nvPr>
            <p:ph type="body" sz="quarter" idx="38"/>
          </p:nvPr>
        </p:nvSpPr>
        <p:spPr>
          <a:xfrm>
            <a:off x="3278969" y="1525588"/>
            <a:ext cx="2666696" cy="234598"/>
          </a:xfrm>
        </p:spPr>
        <p:txBody>
          <a:bodyPr/>
          <a:lstStyle>
            <a:lvl1pPr marL="0" indent="0">
              <a:spcAft>
                <a:spcPts val="0"/>
              </a:spcAft>
              <a:buNone/>
              <a:defRPr sz="12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17" name="Text Placeholder 17">
            <a:extLst>
              <a:ext uri="{FF2B5EF4-FFF2-40B4-BE49-F238E27FC236}">
                <a16:creationId xmlns:a16="http://schemas.microsoft.com/office/drawing/2014/main" id="{32D940B2-0FD6-DE84-C166-436F28B4128C}"/>
              </a:ext>
            </a:extLst>
          </p:cNvPr>
          <p:cNvSpPr>
            <a:spLocks noGrp="1"/>
          </p:cNvSpPr>
          <p:nvPr>
            <p:ph type="body" sz="quarter" idx="39"/>
          </p:nvPr>
        </p:nvSpPr>
        <p:spPr>
          <a:xfrm>
            <a:off x="3278969" y="3299212"/>
            <a:ext cx="2661380" cy="182564"/>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19" name="Text Placeholder 17">
            <a:extLst>
              <a:ext uri="{FF2B5EF4-FFF2-40B4-BE49-F238E27FC236}">
                <a16:creationId xmlns:a16="http://schemas.microsoft.com/office/drawing/2014/main" id="{4230E8A9-CEC3-CA54-74AC-CACC61AB2C36}"/>
              </a:ext>
            </a:extLst>
          </p:cNvPr>
          <p:cNvSpPr>
            <a:spLocks noGrp="1"/>
          </p:cNvSpPr>
          <p:nvPr>
            <p:ph type="body" sz="quarter" idx="41"/>
          </p:nvPr>
        </p:nvSpPr>
        <p:spPr>
          <a:xfrm>
            <a:off x="6242025" y="1525588"/>
            <a:ext cx="2666696" cy="234598"/>
          </a:xfrm>
        </p:spPr>
        <p:txBody>
          <a:bodyPr/>
          <a:lstStyle>
            <a:lvl1pPr marL="0" indent="0">
              <a:spcAft>
                <a:spcPts val="0"/>
              </a:spcAft>
              <a:buNone/>
              <a:defRPr sz="12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dirty="0"/>
              <a:t>Click to edit Master text styles</a:t>
            </a:r>
          </a:p>
        </p:txBody>
      </p:sp>
      <p:sp>
        <p:nvSpPr>
          <p:cNvPr id="32" name="Text Placeholder 17">
            <a:extLst>
              <a:ext uri="{FF2B5EF4-FFF2-40B4-BE49-F238E27FC236}">
                <a16:creationId xmlns:a16="http://schemas.microsoft.com/office/drawing/2014/main" id="{41149865-B21D-A274-7ED4-CB107293323A}"/>
              </a:ext>
            </a:extLst>
          </p:cNvPr>
          <p:cNvSpPr>
            <a:spLocks noGrp="1"/>
          </p:cNvSpPr>
          <p:nvPr>
            <p:ph type="body" sz="quarter" idx="42"/>
          </p:nvPr>
        </p:nvSpPr>
        <p:spPr>
          <a:xfrm>
            <a:off x="6242025" y="3299212"/>
            <a:ext cx="2661380" cy="182564"/>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5" name="Text Placeholder 17">
            <a:extLst>
              <a:ext uri="{FF2B5EF4-FFF2-40B4-BE49-F238E27FC236}">
                <a16:creationId xmlns:a16="http://schemas.microsoft.com/office/drawing/2014/main" id="{963AB822-31D6-4983-CFA8-EC4CAE2C7E63}"/>
              </a:ext>
            </a:extLst>
          </p:cNvPr>
          <p:cNvSpPr>
            <a:spLocks noGrp="1"/>
          </p:cNvSpPr>
          <p:nvPr>
            <p:ph type="body" sz="quarter" idx="44"/>
          </p:nvPr>
        </p:nvSpPr>
        <p:spPr>
          <a:xfrm>
            <a:off x="320457" y="3817526"/>
            <a:ext cx="2666696" cy="234598"/>
          </a:xfrm>
        </p:spPr>
        <p:txBody>
          <a:bodyPr/>
          <a:lstStyle>
            <a:lvl1pPr marL="0" indent="0">
              <a:spcAft>
                <a:spcPts val="0"/>
              </a:spcAft>
              <a:buNone/>
              <a:defRPr sz="12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6" name="Text Placeholder 17">
            <a:extLst>
              <a:ext uri="{FF2B5EF4-FFF2-40B4-BE49-F238E27FC236}">
                <a16:creationId xmlns:a16="http://schemas.microsoft.com/office/drawing/2014/main" id="{635394E7-A0C0-B9E7-D061-BDC17C5E4527}"/>
              </a:ext>
            </a:extLst>
          </p:cNvPr>
          <p:cNvSpPr>
            <a:spLocks noGrp="1"/>
          </p:cNvSpPr>
          <p:nvPr>
            <p:ph type="body" sz="quarter" idx="45"/>
          </p:nvPr>
        </p:nvSpPr>
        <p:spPr>
          <a:xfrm>
            <a:off x="322985" y="5591150"/>
            <a:ext cx="2661380" cy="182564"/>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8" name="Text Placeholder 17">
            <a:extLst>
              <a:ext uri="{FF2B5EF4-FFF2-40B4-BE49-F238E27FC236}">
                <a16:creationId xmlns:a16="http://schemas.microsoft.com/office/drawing/2014/main" id="{88A89A51-9092-2BF3-D0AF-87EB5F257021}"/>
              </a:ext>
            </a:extLst>
          </p:cNvPr>
          <p:cNvSpPr>
            <a:spLocks noGrp="1"/>
          </p:cNvSpPr>
          <p:nvPr>
            <p:ph type="body" sz="quarter" idx="47"/>
          </p:nvPr>
        </p:nvSpPr>
        <p:spPr>
          <a:xfrm>
            <a:off x="9205080" y="3817526"/>
            <a:ext cx="2666463" cy="234598"/>
          </a:xfrm>
        </p:spPr>
        <p:txBody>
          <a:bodyPr/>
          <a:lstStyle>
            <a:lvl1pPr marL="0" indent="0">
              <a:spcAft>
                <a:spcPts val="0"/>
              </a:spcAft>
              <a:buNone/>
              <a:defRPr sz="12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9" name="Text Placeholder 17">
            <a:extLst>
              <a:ext uri="{FF2B5EF4-FFF2-40B4-BE49-F238E27FC236}">
                <a16:creationId xmlns:a16="http://schemas.microsoft.com/office/drawing/2014/main" id="{A0DE7FBF-F024-5955-0C0D-340CB18D17C8}"/>
              </a:ext>
            </a:extLst>
          </p:cNvPr>
          <p:cNvSpPr>
            <a:spLocks noGrp="1"/>
          </p:cNvSpPr>
          <p:nvPr>
            <p:ph type="body" sz="quarter" idx="48"/>
          </p:nvPr>
        </p:nvSpPr>
        <p:spPr>
          <a:xfrm>
            <a:off x="9205080" y="5591150"/>
            <a:ext cx="2663620" cy="182564"/>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1" name="Text Placeholder 17">
            <a:extLst>
              <a:ext uri="{FF2B5EF4-FFF2-40B4-BE49-F238E27FC236}">
                <a16:creationId xmlns:a16="http://schemas.microsoft.com/office/drawing/2014/main" id="{50843039-0F22-3D17-475A-01799B7E1DF5}"/>
              </a:ext>
            </a:extLst>
          </p:cNvPr>
          <p:cNvSpPr>
            <a:spLocks noGrp="1"/>
          </p:cNvSpPr>
          <p:nvPr>
            <p:ph type="body" sz="quarter" idx="50"/>
          </p:nvPr>
        </p:nvSpPr>
        <p:spPr>
          <a:xfrm>
            <a:off x="3278969" y="3817526"/>
            <a:ext cx="2666696" cy="234598"/>
          </a:xfrm>
        </p:spPr>
        <p:txBody>
          <a:bodyPr/>
          <a:lstStyle>
            <a:lvl1pPr marL="0" indent="0">
              <a:spcAft>
                <a:spcPts val="0"/>
              </a:spcAft>
              <a:buNone/>
              <a:defRPr sz="12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2" name="Text Placeholder 17">
            <a:extLst>
              <a:ext uri="{FF2B5EF4-FFF2-40B4-BE49-F238E27FC236}">
                <a16:creationId xmlns:a16="http://schemas.microsoft.com/office/drawing/2014/main" id="{09601B56-1CE9-937F-5C6E-5928612CB061}"/>
              </a:ext>
            </a:extLst>
          </p:cNvPr>
          <p:cNvSpPr>
            <a:spLocks noGrp="1"/>
          </p:cNvSpPr>
          <p:nvPr>
            <p:ph type="body" sz="quarter" idx="51"/>
          </p:nvPr>
        </p:nvSpPr>
        <p:spPr>
          <a:xfrm>
            <a:off x="3278969" y="5591150"/>
            <a:ext cx="2661380" cy="182564"/>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4" name="Text Placeholder 17">
            <a:extLst>
              <a:ext uri="{FF2B5EF4-FFF2-40B4-BE49-F238E27FC236}">
                <a16:creationId xmlns:a16="http://schemas.microsoft.com/office/drawing/2014/main" id="{8AD99360-43F7-F0D7-13A8-891ACBFD43E5}"/>
              </a:ext>
            </a:extLst>
          </p:cNvPr>
          <p:cNvSpPr>
            <a:spLocks noGrp="1"/>
          </p:cNvSpPr>
          <p:nvPr>
            <p:ph type="body" sz="quarter" idx="53"/>
          </p:nvPr>
        </p:nvSpPr>
        <p:spPr>
          <a:xfrm>
            <a:off x="6242025" y="3817526"/>
            <a:ext cx="2666696" cy="234598"/>
          </a:xfrm>
        </p:spPr>
        <p:txBody>
          <a:bodyPr/>
          <a:lstStyle>
            <a:lvl1pPr marL="0" indent="0">
              <a:spcAft>
                <a:spcPts val="0"/>
              </a:spcAft>
              <a:buNone/>
              <a:defRPr sz="1200" b="1"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45" name="Text Placeholder 17">
            <a:extLst>
              <a:ext uri="{FF2B5EF4-FFF2-40B4-BE49-F238E27FC236}">
                <a16:creationId xmlns:a16="http://schemas.microsoft.com/office/drawing/2014/main" id="{4F620231-4F41-9B2B-61F3-5A27538BA9B0}"/>
              </a:ext>
            </a:extLst>
          </p:cNvPr>
          <p:cNvSpPr>
            <a:spLocks noGrp="1"/>
          </p:cNvSpPr>
          <p:nvPr>
            <p:ph type="body" sz="quarter" idx="54"/>
          </p:nvPr>
        </p:nvSpPr>
        <p:spPr>
          <a:xfrm>
            <a:off x="6242025" y="5591150"/>
            <a:ext cx="2661380" cy="182564"/>
          </a:xfrm>
        </p:spPr>
        <p:txBody>
          <a:bodyPr/>
          <a:lstStyle>
            <a:lvl1pPr marL="0" indent="0">
              <a:buNone/>
              <a:defRPr sz="800" b="0" i="0">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1" name="Picture Placeholder 5">
            <a:extLst>
              <a:ext uri="{FF2B5EF4-FFF2-40B4-BE49-F238E27FC236}">
                <a16:creationId xmlns:a16="http://schemas.microsoft.com/office/drawing/2014/main" id="{40E1453E-97BD-2188-0D95-94B55B2F1086}"/>
              </a:ext>
            </a:extLst>
          </p:cNvPr>
          <p:cNvSpPr>
            <a:spLocks noGrp="1"/>
          </p:cNvSpPr>
          <p:nvPr>
            <p:ph type="pic" sz="quarter" idx="56" hasCustomPrompt="1"/>
          </p:nvPr>
        </p:nvSpPr>
        <p:spPr>
          <a:xfrm>
            <a:off x="319527" y="4086627"/>
            <a:ext cx="2667930" cy="1435608"/>
          </a:xfrm>
          <a:prstGeom prst="roundRect">
            <a:avLst>
              <a:gd name="adj" fmla="val 12783"/>
            </a:avLst>
          </a:prstGeom>
          <a:noFill/>
        </p:spPr>
        <p:txBody>
          <a:bodyPr anchor="ctr" anchorCtr="0"/>
          <a:lstStyle>
            <a:lvl1pPr marL="0" indent="0" algn="ctr">
              <a:buNone/>
              <a:defRPr sz="1200">
                <a:latin typeface="+mn-lt"/>
              </a:defRPr>
            </a:lvl1pPr>
          </a:lstStyle>
          <a:p>
            <a:r>
              <a:rPr lang="en-US"/>
              <a:t>Click to add picture</a:t>
            </a:r>
          </a:p>
        </p:txBody>
      </p:sp>
      <p:sp>
        <p:nvSpPr>
          <p:cNvPr id="24" name="Picture Placeholder 5">
            <a:extLst>
              <a:ext uri="{FF2B5EF4-FFF2-40B4-BE49-F238E27FC236}">
                <a16:creationId xmlns:a16="http://schemas.microsoft.com/office/drawing/2014/main" id="{7703E971-3674-81A9-1D99-AC781064021A}"/>
              </a:ext>
            </a:extLst>
          </p:cNvPr>
          <p:cNvSpPr>
            <a:spLocks noGrp="1"/>
          </p:cNvSpPr>
          <p:nvPr>
            <p:ph type="pic" sz="quarter" idx="57" hasCustomPrompt="1"/>
          </p:nvPr>
        </p:nvSpPr>
        <p:spPr>
          <a:xfrm>
            <a:off x="3278969" y="1794689"/>
            <a:ext cx="2667930" cy="1435608"/>
          </a:xfrm>
          <a:prstGeom prst="roundRect">
            <a:avLst>
              <a:gd name="adj" fmla="val 12783"/>
            </a:avLst>
          </a:prstGeom>
          <a:noFill/>
        </p:spPr>
        <p:txBody>
          <a:bodyPr anchor="ctr" anchorCtr="0"/>
          <a:lstStyle>
            <a:lvl1pPr marL="0" indent="0" algn="ctr">
              <a:buNone/>
              <a:defRPr sz="1200">
                <a:latin typeface="+mn-lt"/>
              </a:defRPr>
            </a:lvl1pPr>
          </a:lstStyle>
          <a:p>
            <a:r>
              <a:rPr lang="en-US"/>
              <a:t>Click to add picture</a:t>
            </a:r>
          </a:p>
        </p:txBody>
      </p:sp>
      <p:sp>
        <p:nvSpPr>
          <p:cNvPr id="25" name="Picture Placeholder 5">
            <a:extLst>
              <a:ext uri="{FF2B5EF4-FFF2-40B4-BE49-F238E27FC236}">
                <a16:creationId xmlns:a16="http://schemas.microsoft.com/office/drawing/2014/main" id="{4DB040C0-0D34-FC7D-2C02-7D34FEC28112}"/>
              </a:ext>
            </a:extLst>
          </p:cNvPr>
          <p:cNvSpPr>
            <a:spLocks noGrp="1"/>
          </p:cNvSpPr>
          <p:nvPr>
            <p:ph type="pic" sz="quarter" idx="58" hasCustomPrompt="1"/>
          </p:nvPr>
        </p:nvSpPr>
        <p:spPr>
          <a:xfrm>
            <a:off x="3278969" y="4086627"/>
            <a:ext cx="2667930" cy="1435608"/>
          </a:xfrm>
          <a:prstGeom prst="roundRect">
            <a:avLst>
              <a:gd name="adj" fmla="val 12783"/>
            </a:avLst>
          </a:prstGeom>
          <a:noFill/>
        </p:spPr>
        <p:txBody>
          <a:bodyPr anchor="ctr" anchorCtr="0"/>
          <a:lstStyle>
            <a:lvl1pPr marL="0" indent="0" algn="ctr">
              <a:buNone/>
              <a:defRPr sz="1200">
                <a:latin typeface="+mn-lt"/>
              </a:defRPr>
            </a:lvl1pPr>
          </a:lstStyle>
          <a:p>
            <a:r>
              <a:rPr lang="en-US"/>
              <a:t>Click to add picture</a:t>
            </a:r>
          </a:p>
        </p:txBody>
      </p:sp>
      <p:sp>
        <p:nvSpPr>
          <p:cNvPr id="26" name="Picture Placeholder 5">
            <a:extLst>
              <a:ext uri="{FF2B5EF4-FFF2-40B4-BE49-F238E27FC236}">
                <a16:creationId xmlns:a16="http://schemas.microsoft.com/office/drawing/2014/main" id="{58FB5D4A-0752-8C02-A897-11AD0E2F4D7F}"/>
              </a:ext>
            </a:extLst>
          </p:cNvPr>
          <p:cNvSpPr>
            <a:spLocks noGrp="1"/>
          </p:cNvSpPr>
          <p:nvPr>
            <p:ph type="pic" sz="quarter" idx="59" hasCustomPrompt="1"/>
          </p:nvPr>
        </p:nvSpPr>
        <p:spPr>
          <a:xfrm>
            <a:off x="6242025" y="1794689"/>
            <a:ext cx="2667930" cy="1435608"/>
          </a:xfrm>
          <a:prstGeom prst="roundRect">
            <a:avLst>
              <a:gd name="adj" fmla="val 12783"/>
            </a:avLst>
          </a:prstGeom>
          <a:noFill/>
        </p:spPr>
        <p:txBody>
          <a:bodyPr anchor="ctr" anchorCtr="0"/>
          <a:lstStyle>
            <a:lvl1pPr marL="0" indent="0" algn="ctr">
              <a:buNone/>
              <a:defRPr sz="1200">
                <a:latin typeface="+mn-lt"/>
              </a:defRPr>
            </a:lvl1pPr>
          </a:lstStyle>
          <a:p>
            <a:r>
              <a:rPr lang="en-US"/>
              <a:t>Click to add picture</a:t>
            </a:r>
          </a:p>
        </p:txBody>
      </p:sp>
      <p:sp>
        <p:nvSpPr>
          <p:cNvPr id="27" name="Picture Placeholder 5">
            <a:extLst>
              <a:ext uri="{FF2B5EF4-FFF2-40B4-BE49-F238E27FC236}">
                <a16:creationId xmlns:a16="http://schemas.microsoft.com/office/drawing/2014/main" id="{940E9A4E-78CB-B699-0C1D-CA43109C6C48}"/>
              </a:ext>
            </a:extLst>
          </p:cNvPr>
          <p:cNvSpPr>
            <a:spLocks noGrp="1"/>
          </p:cNvSpPr>
          <p:nvPr>
            <p:ph type="pic" sz="quarter" idx="60" hasCustomPrompt="1"/>
          </p:nvPr>
        </p:nvSpPr>
        <p:spPr>
          <a:xfrm>
            <a:off x="6242025" y="4086627"/>
            <a:ext cx="2667930" cy="1435608"/>
          </a:xfrm>
          <a:prstGeom prst="roundRect">
            <a:avLst>
              <a:gd name="adj" fmla="val 12783"/>
            </a:avLst>
          </a:prstGeom>
          <a:noFill/>
        </p:spPr>
        <p:txBody>
          <a:bodyPr anchor="ctr" anchorCtr="0"/>
          <a:lstStyle>
            <a:lvl1pPr marL="0" indent="0" algn="ctr">
              <a:buNone/>
              <a:defRPr sz="1200">
                <a:latin typeface="+mn-lt"/>
              </a:defRPr>
            </a:lvl1pPr>
          </a:lstStyle>
          <a:p>
            <a:r>
              <a:rPr lang="en-US"/>
              <a:t>Click to add picture</a:t>
            </a:r>
          </a:p>
        </p:txBody>
      </p:sp>
      <p:sp>
        <p:nvSpPr>
          <p:cNvPr id="28" name="Picture Placeholder 5">
            <a:extLst>
              <a:ext uri="{FF2B5EF4-FFF2-40B4-BE49-F238E27FC236}">
                <a16:creationId xmlns:a16="http://schemas.microsoft.com/office/drawing/2014/main" id="{3BF94D34-A03A-A923-359C-61C83F449082}"/>
              </a:ext>
            </a:extLst>
          </p:cNvPr>
          <p:cNvSpPr>
            <a:spLocks noGrp="1"/>
          </p:cNvSpPr>
          <p:nvPr>
            <p:ph type="pic" sz="quarter" idx="61" hasCustomPrompt="1"/>
          </p:nvPr>
        </p:nvSpPr>
        <p:spPr>
          <a:xfrm>
            <a:off x="9205080" y="1794689"/>
            <a:ext cx="2667930" cy="1435608"/>
          </a:xfrm>
          <a:prstGeom prst="roundRect">
            <a:avLst>
              <a:gd name="adj" fmla="val 12783"/>
            </a:avLst>
          </a:prstGeom>
          <a:noFill/>
        </p:spPr>
        <p:txBody>
          <a:bodyPr anchor="ctr" anchorCtr="0"/>
          <a:lstStyle>
            <a:lvl1pPr marL="0" indent="0" algn="ctr">
              <a:buNone/>
              <a:defRPr sz="1200">
                <a:latin typeface="+mn-lt"/>
              </a:defRPr>
            </a:lvl1pPr>
          </a:lstStyle>
          <a:p>
            <a:r>
              <a:rPr lang="en-US"/>
              <a:t>Click to add picture</a:t>
            </a:r>
          </a:p>
        </p:txBody>
      </p:sp>
      <p:sp>
        <p:nvSpPr>
          <p:cNvPr id="29" name="Picture Placeholder 5">
            <a:extLst>
              <a:ext uri="{FF2B5EF4-FFF2-40B4-BE49-F238E27FC236}">
                <a16:creationId xmlns:a16="http://schemas.microsoft.com/office/drawing/2014/main" id="{35D666FE-2B77-5103-AA6B-D03E5AC006A7}"/>
              </a:ext>
            </a:extLst>
          </p:cNvPr>
          <p:cNvSpPr>
            <a:spLocks noGrp="1"/>
          </p:cNvSpPr>
          <p:nvPr>
            <p:ph type="pic" sz="quarter" idx="62" hasCustomPrompt="1"/>
          </p:nvPr>
        </p:nvSpPr>
        <p:spPr>
          <a:xfrm>
            <a:off x="9205080" y="4086627"/>
            <a:ext cx="2667930" cy="1435608"/>
          </a:xfrm>
          <a:prstGeom prst="roundRect">
            <a:avLst>
              <a:gd name="adj" fmla="val 12783"/>
            </a:avLst>
          </a:prstGeom>
          <a:noFill/>
        </p:spPr>
        <p:txBody>
          <a:bodyPr anchor="ctr" anchorCtr="0"/>
          <a:lstStyle>
            <a:lvl1pPr marL="0" indent="0" algn="ctr">
              <a:buNone/>
              <a:defRPr sz="1200">
                <a:latin typeface="+mn-lt"/>
              </a:defRPr>
            </a:lvl1pPr>
          </a:lstStyle>
          <a:p>
            <a:r>
              <a:rPr lang="en-US"/>
              <a:t>Click to add picture</a:t>
            </a:r>
          </a:p>
        </p:txBody>
      </p:sp>
    </p:spTree>
    <p:extLst>
      <p:ext uri="{BB962C8B-B14F-4D97-AF65-F5344CB8AC3E}">
        <p14:creationId xmlns:p14="http://schemas.microsoft.com/office/powerpoint/2010/main" val="4164394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Galler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132-8631-B837-B6AE-F6D6696CAE0A}"/>
              </a:ext>
            </a:extLst>
          </p:cNvPr>
          <p:cNvSpPr>
            <a:spLocks noGrp="1"/>
          </p:cNvSpPr>
          <p:nvPr>
            <p:ph type="title" hasCustomPrompt="1"/>
          </p:nvPr>
        </p:nvSpPr>
        <p:spPr/>
        <p:txBody>
          <a:bodyPr/>
          <a:lstStyle>
            <a:lvl1pPr>
              <a:defRPr sz="28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9820BA6F-1FAA-99B4-F186-D645FFBBA46A}"/>
              </a:ext>
            </a:extLst>
          </p:cNvPr>
          <p:cNvSpPr>
            <a:spLocks noGrp="1"/>
          </p:cNvSpPr>
          <p:nvPr>
            <p:ph type="ftr" sz="quarter" idx="11"/>
          </p:nvPr>
        </p:nvSpPr>
        <p:spPr/>
        <p:txBody>
          <a:bodyPr/>
          <a:lstStyle>
            <a:lvl1pPr>
              <a:defRPr>
                <a:solidFill>
                  <a:schemeClr val="bg1"/>
                </a:solidFill>
                <a:latin typeface="+mn-lt"/>
              </a:defRPr>
            </a:lvl1pPr>
          </a:lstStyle>
          <a:p>
            <a:r>
              <a:rPr lang="en-US"/>
              <a:t>© 2025 Solstice Advanced Materials Inc.</a:t>
            </a:r>
          </a:p>
        </p:txBody>
      </p:sp>
      <p:sp>
        <p:nvSpPr>
          <p:cNvPr id="6" name="Slide Number Placeholder 5">
            <a:extLst>
              <a:ext uri="{FF2B5EF4-FFF2-40B4-BE49-F238E27FC236}">
                <a16:creationId xmlns:a16="http://schemas.microsoft.com/office/drawing/2014/main" id="{D732FBDF-CD4A-308C-C649-52279B152163}"/>
              </a:ext>
            </a:extLst>
          </p:cNvPr>
          <p:cNvSpPr>
            <a:spLocks noGrp="1"/>
          </p:cNvSpPr>
          <p:nvPr>
            <p:ph type="sldNum" sz="quarter" idx="12"/>
          </p:nvPr>
        </p:nvSpPr>
        <p:spPr/>
        <p:txBody>
          <a:bodyPr/>
          <a:lstStyle>
            <a:lvl1pPr>
              <a:defRPr>
                <a:solidFill>
                  <a:schemeClr val="bg1"/>
                </a:solidFill>
                <a:latin typeface="+mn-lt"/>
              </a:defRPr>
            </a:lvl1pPr>
          </a:lstStyle>
          <a:p>
            <a:fld id="{D7E21B9F-D0F3-4D71-9644-49A5991CFFBE}" type="slidenum">
              <a:rPr lang="en-US" smtClean="0"/>
              <a:pPr/>
              <a:t>‹#›</a:t>
            </a:fld>
            <a:endParaRPr lang="en-US"/>
          </a:p>
        </p:txBody>
      </p:sp>
      <p:sp>
        <p:nvSpPr>
          <p:cNvPr id="3" name="Text Placeholder 17">
            <a:extLst>
              <a:ext uri="{FF2B5EF4-FFF2-40B4-BE49-F238E27FC236}">
                <a16:creationId xmlns:a16="http://schemas.microsoft.com/office/drawing/2014/main" id="{5D9A1935-8072-95D1-B20A-BA991000FA2F}"/>
              </a:ext>
            </a:extLst>
          </p:cNvPr>
          <p:cNvSpPr>
            <a:spLocks noGrp="1"/>
          </p:cNvSpPr>
          <p:nvPr>
            <p:ph type="body" sz="quarter" idx="23"/>
          </p:nvPr>
        </p:nvSpPr>
        <p:spPr>
          <a:xfrm>
            <a:off x="320457" y="1525588"/>
            <a:ext cx="2666696" cy="234598"/>
          </a:xfrm>
        </p:spPr>
        <p:txBody>
          <a:bodyPr/>
          <a:lstStyle>
            <a:lvl1pPr marL="0" indent="0">
              <a:spcAft>
                <a:spcPts val="0"/>
              </a:spcAft>
              <a:buNone/>
              <a:defRPr sz="1200" b="1"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dirty="0"/>
              <a:t>Click to edit Master text styles</a:t>
            </a:r>
          </a:p>
        </p:txBody>
      </p:sp>
      <p:sp>
        <p:nvSpPr>
          <p:cNvPr id="7" name="Text Placeholder 17">
            <a:extLst>
              <a:ext uri="{FF2B5EF4-FFF2-40B4-BE49-F238E27FC236}">
                <a16:creationId xmlns:a16="http://schemas.microsoft.com/office/drawing/2014/main" id="{32330825-4CAC-E4F4-3674-E45C6BF5DE59}"/>
              </a:ext>
            </a:extLst>
          </p:cNvPr>
          <p:cNvSpPr>
            <a:spLocks noGrp="1"/>
          </p:cNvSpPr>
          <p:nvPr>
            <p:ph type="body" sz="quarter" idx="24"/>
          </p:nvPr>
        </p:nvSpPr>
        <p:spPr>
          <a:xfrm>
            <a:off x="322985" y="3299212"/>
            <a:ext cx="2661380" cy="182564"/>
          </a:xfrm>
        </p:spPr>
        <p:txBody>
          <a:bodyPr/>
          <a:lstStyle>
            <a:lvl1pPr marL="0" indent="0">
              <a:buNone/>
              <a:defRPr sz="800" b="0"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9" name="Picture Placeholder 5">
            <a:extLst>
              <a:ext uri="{FF2B5EF4-FFF2-40B4-BE49-F238E27FC236}">
                <a16:creationId xmlns:a16="http://schemas.microsoft.com/office/drawing/2014/main" id="{59C0A5ED-0ED7-45B7-B236-0F27EB0310D3}"/>
              </a:ext>
            </a:extLst>
          </p:cNvPr>
          <p:cNvSpPr>
            <a:spLocks noGrp="1"/>
          </p:cNvSpPr>
          <p:nvPr>
            <p:ph type="pic" sz="quarter" idx="34" hasCustomPrompt="1"/>
          </p:nvPr>
        </p:nvSpPr>
        <p:spPr>
          <a:xfrm>
            <a:off x="319527" y="1794689"/>
            <a:ext cx="2667930" cy="1435608"/>
          </a:xfrm>
          <a:prstGeom prst="roundRect">
            <a:avLst>
              <a:gd name="adj" fmla="val 12783"/>
            </a:avLst>
          </a:prstGeom>
          <a:noFill/>
        </p:spPr>
        <p:txBody>
          <a:bodyPr anchor="ctr" anchorCtr="0"/>
          <a:lstStyle>
            <a:lvl1pPr marL="0" indent="0" algn="ctr">
              <a:buNone/>
              <a:defRPr sz="1200">
                <a:solidFill>
                  <a:schemeClr val="bg1"/>
                </a:solidFill>
                <a:latin typeface="+mn-lt"/>
              </a:defRPr>
            </a:lvl1pPr>
          </a:lstStyle>
          <a:p>
            <a:r>
              <a:rPr lang="en-US"/>
              <a:t>Click to add picture</a:t>
            </a:r>
          </a:p>
        </p:txBody>
      </p:sp>
      <p:sp>
        <p:nvSpPr>
          <p:cNvPr id="11" name="Text Placeholder 17">
            <a:extLst>
              <a:ext uri="{FF2B5EF4-FFF2-40B4-BE49-F238E27FC236}">
                <a16:creationId xmlns:a16="http://schemas.microsoft.com/office/drawing/2014/main" id="{3C68F297-753A-4967-F3BE-D8DD600CB9AD}"/>
              </a:ext>
            </a:extLst>
          </p:cNvPr>
          <p:cNvSpPr>
            <a:spLocks noGrp="1"/>
          </p:cNvSpPr>
          <p:nvPr>
            <p:ph type="body" sz="quarter" idx="35"/>
          </p:nvPr>
        </p:nvSpPr>
        <p:spPr>
          <a:xfrm>
            <a:off x="9205080" y="1525588"/>
            <a:ext cx="2666695" cy="234598"/>
          </a:xfrm>
        </p:spPr>
        <p:txBody>
          <a:bodyPr/>
          <a:lstStyle>
            <a:lvl1pPr marL="0" indent="0">
              <a:spcAft>
                <a:spcPts val="0"/>
              </a:spcAft>
              <a:buNone/>
              <a:defRPr sz="1200" b="1"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dirty="0"/>
              <a:t>Click to edit Master text styles</a:t>
            </a:r>
          </a:p>
        </p:txBody>
      </p:sp>
      <p:sp>
        <p:nvSpPr>
          <p:cNvPr id="12" name="Text Placeholder 17">
            <a:extLst>
              <a:ext uri="{FF2B5EF4-FFF2-40B4-BE49-F238E27FC236}">
                <a16:creationId xmlns:a16="http://schemas.microsoft.com/office/drawing/2014/main" id="{4BD5112E-4DD7-EF47-5824-0B5FB1AADF58}"/>
              </a:ext>
            </a:extLst>
          </p:cNvPr>
          <p:cNvSpPr>
            <a:spLocks noGrp="1"/>
          </p:cNvSpPr>
          <p:nvPr>
            <p:ph type="body" sz="quarter" idx="36"/>
          </p:nvPr>
        </p:nvSpPr>
        <p:spPr>
          <a:xfrm>
            <a:off x="9205080" y="3299212"/>
            <a:ext cx="2663620" cy="182564"/>
          </a:xfrm>
        </p:spPr>
        <p:txBody>
          <a:bodyPr/>
          <a:lstStyle>
            <a:lvl1pPr marL="0" indent="0">
              <a:buNone/>
              <a:defRPr sz="800" b="0"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13" name="Text Placeholder 17">
            <a:extLst>
              <a:ext uri="{FF2B5EF4-FFF2-40B4-BE49-F238E27FC236}">
                <a16:creationId xmlns:a16="http://schemas.microsoft.com/office/drawing/2014/main" id="{CB2DDC30-354F-F759-614C-EEA0063601AB}"/>
              </a:ext>
            </a:extLst>
          </p:cNvPr>
          <p:cNvSpPr>
            <a:spLocks noGrp="1"/>
          </p:cNvSpPr>
          <p:nvPr>
            <p:ph type="body" sz="quarter" idx="38"/>
          </p:nvPr>
        </p:nvSpPr>
        <p:spPr>
          <a:xfrm>
            <a:off x="3278969" y="1525588"/>
            <a:ext cx="2666696" cy="234598"/>
          </a:xfrm>
        </p:spPr>
        <p:txBody>
          <a:bodyPr/>
          <a:lstStyle>
            <a:lvl1pPr marL="0" indent="0">
              <a:spcAft>
                <a:spcPts val="0"/>
              </a:spcAft>
              <a:buNone/>
              <a:defRPr sz="1200" b="1"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14" name="Text Placeholder 17">
            <a:extLst>
              <a:ext uri="{FF2B5EF4-FFF2-40B4-BE49-F238E27FC236}">
                <a16:creationId xmlns:a16="http://schemas.microsoft.com/office/drawing/2014/main" id="{FFC0B1CB-B7E2-7BF2-F773-A9775AC8336E}"/>
              </a:ext>
            </a:extLst>
          </p:cNvPr>
          <p:cNvSpPr>
            <a:spLocks noGrp="1"/>
          </p:cNvSpPr>
          <p:nvPr>
            <p:ph type="body" sz="quarter" idx="39"/>
          </p:nvPr>
        </p:nvSpPr>
        <p:spPr>
          <a:xfrm>
            <a:off x="3278969" y="3299212"/>
            <a:ext cx="2661380" cy="182564"/>
          </a:xfrm>
        </p:spPr>
        <p:txBody>
          <a:bodyPr/>
          <a:lstStyle>
            <a:lvl1pPr marL="0" indent="0">
              <a:buNone/>
              <a:defRPr sz="800" b="0"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0" name="Text Placeholder 17">
            <a:extLst>
              <a:ext uri="{FF2B5EF4-FFF2-40B4-BE49-F238E27FC236}">
                <a16:creationId xmlns:a16="http://schemas.microsoft.com/office/drawing/2014/main" id="{64E4BB86-C36B-F478-BDA9-7108CFA9C4A0}"/>
              </a:ext>
            </a:extLst>
          </p:cNvPr>
          <p:cNvSpPr>
            <a:spLocks noGrp="1"/>
          </p:cNvSpPr>
          <p:nvPr>
            <p:ph type="body" sz="quarter" idx="41"/>
          </p:nvPr>
        </p:nvSpPr>
        <p:spPr>
          <a:xfrm>
            <a:off x="6242025" y="1525588"/>
            <a:ext cx="2666696" cy="234598"/>
          </a:xfrm>
        </p:spPr>
        <p:txBody>
          <a:bodyPr/>
          <a:lstStyle>
            <a:lvl1pPr marL="0" indent="0">
              <a:spcAft>
                <a:spcPts val="0"/>
              </a:spcAft>
              <a:buNone/>
              <a:defRPr sz="1200" b="1"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dirty="0"/>
              <a:t>Click to edit Master text styles</a:t>
            </a:r>
          </a:p>
        </p:txBody>
      </p:sp>
      <p:sp>
        <p:nvSpPr>
          <p:cNvPr id="21" name="Text Placeholder 17">
            <a:extLst>
              <a:ext uri="{FF2B5EF4-FFF2-40B4-BE49-F238E27FC236}">
                <a16:creationId xmlns:a16="http://schemas.microsoft.com/office/drawing/2014/main" id="{67565362-8663-489F-3B30-16108B3D9E0F}"/>
              </a:ext>
            </a:extLst>
          </p:cNvPr>
          <p:cNvSpPr>
            <a:spLocks noGrp="1"/>
          </p:cNvSpPr>
          <p:nvPr>
            <p:ph type="body" sz="quarter" idx="42"/>
          </p:nvPr>
        </p:nvSpPr>
        <p:spPr>
          <a:xfrm>
            <a:off x="6242025" y="3299212"/>
            <a:ext cx="2661380" cy="182564"/>
          </a:xfrm>
        </p:spPr>
        <p:txBody>
          <a:bodyPr/>
          <a:lstStyle>
            <a:lvl1pPr marL="0" indent="0">
              <a:buNone/>
              <a:defRPr sz="800" b="0"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4" name="Text Placeholder 17">
            <a:extLst>
              <a:ext uri="{FF2B5EF4-FFF2-40B4-BE49-F238E27FC236}">
                <a16:creationId xmlns:a16="http://schemas.microsoft.com/office/drawing/2014/main" id="{49407B6A-7F21-62C5-E7F2-27E0BC2F3383}"/>
              </a:ext>
            </a:extLst>
          </p:cNvPr>
          <p:cNvSpPr>
            <a:spLocks noGrp="1"/>
          </p:cNvSpPr>
          <p:nvPr>
            <p:ph type="body" sz="quarter" idx="44"/>
          </p:nvPr>
        </p:nvSpPr>
        <p:spPr>
          <a:xfrm>
            <a:off x="320457" y="3817526"/>
            <a:ext cx="2666696" cy="234598"/>
          </a:xfrm>
        </p:spPr>
        <p:txBody>
          <a:bodyPr/>
          <a:lstStyle>
            <a:lvl1pPr marL="0" indent="0">
              <a:spcAft>
                <a:spcPts val="0"/>
              </a:spcAft>
              <a:buNone/>
              <a:defRPr sz="1200" b="1"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5" name="Text Placeholder 17">
            <a:extLst>
              <a:ext uri="{FF2B5EF4-FFF2-40B4-BE49-F238E27FC236}">
                <a16:creationId xmlns:a16="http://schemas.microsoft.com/office/drawing/2014/main" id="{D7904E1B-0B3C-81A7-31A1-12AA6BB4BB92}"/>
              </a:ext>
            </a:extLst>
          </p:cNvPr>
          <p:cNvSpPr>
            <a:spLocks noGrp="1"/>
          </p:cNvSpPr>
          <p:nvPr>
            <p:ph type="body" sz="quarter" idx="45"/>
          </p:nvPr>
        </p:nvSpPr>
        <p:spPr>
          <a:xfrm>
            <a:off x="322985" y="5591150"/>
            <a:ext cx="2661380" cy="182564"/>
          </a:xfrm>
        </p:spPr>
        <p:txBody>
          <a:bodyPr/>
          <a:lstStyle>
            <a:lvl1pPr marL="0" indent="0">
              <a:buNone/>
              <a:defRPr sz="800" b="0"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6" name="Text Placeholder 17">
            <a:extLst>
              <a:ext uri="{FF2B5EF4-FFF2-40B4-BE49-F238E27FC236}">
                <a16:creationId xmlns:a16="http://schemas.microsoft.com/office/drawing/2014/main" id="{AFB4DC09-FA9C-34CB-2C03-BD4CD5A4CA24}"/>
              </a:ext>
            </a:extLst>
          </p:cNvPr>
          <p:cNvSpPr>
            <a:spLocks noGrp="1"/>
          </p:cNvSpPr>
          <p:nvPr>
            <p:ph type="body" sz="quarter" idx="47"/>
          </p:nvPr>
        </p:nvSpPr>
        <p:spPr>
          <a:xfrm>
            <a:off x="9205080" y="3817526"/>
            <a:ext cx="2666463" cy="234598"/>
          </a:xfrm>
        </p:spPr>
        <p:txBody>
          <a:bodyPr/>
          <a:lstStyle>
            <a:lvl1pPr marL="0" indent="0">
              <a:spcAft>
                <a:spcPts val="0"/>
              </a:spcAft>
              <a:buNone/>
              <a:defRPr sz="1200" b="1"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7" name="Text Placeholder 17">
            <a:extLst>
              <a:ext uri="{FF2B5EF4-FFF2-40B4-BE49-F238E27FC236}">
                <a16:creationId xmlns:a16="http://schemas.microsoft.com/office/drawing/2014/main" id="{7BAC3A59-8F67-49E1-81E5-06F31618D098}"/>
              </a:ext>
            </a:extLst>
          </p:cNvPr>
          <p:cNvSpPr>
            <a:spLocks noGrp="1"/>
          </p:cNvSpPr>
          <p:nvPr>
            <p:ph type="body" sz="quarter" idx="48"/>
          </p:nvPr>
        </p:nvSpPr>
        <p:spPr>
          <a:xfrm>
            <a:off x="9205080" y="5591150"/>
            <a:ext cx="2663620" cy="182564"/>
          </a:xfrm>
        </p:spPr>
        <p:txBody>
          <a:bodyPr/>
          <a:lstStyle>
            <a:lvl1pPr marL="0" indent="0">
              <a:buNone/>
              <a:defRPr sz="800" b="0"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8" name="Text Placeholder 17">
            <a:extLst>
              <a:ext uri="{FF2B5EF4-FFF2-40B4-BE49-F238E27FC236}">
                <a16:creationId xmlns:a16="http://schemas.microsoft.com/office/drawing/2014/main" id="{A67649D6-444A-D5C6-2346-00869EA0FEC5}"/>
              </a:ext>
            </a:extLst>
          </p:cNvPr>
          <p:cNvSpPr>
            <a:spLocks noGrp="1"/>
          </p:cNvSpPr>
          <p:nvPr>
            <p:ph type="body" sz="quarter" idx="50"/>
          </p:nvPr>
        </p:nvSpPr>
        <p:spPr>
          <a:xfrm>
            <a:off x="3278969" y="3817526"/>
            <a:ext cx="2666696" cy="234598"/>
          </a:xfrm>
        </p:spPr>
        <p:txBody>
          <a:bodyPr/>
          <a:lstStyle>
            <a:lvl1pPr marL="0" indent="0">
              <a:spcAft>
                <a:spcPts val="0"/>
              </a:spcAft>
              <a:buNone/>
              <a:defRPr sz="1200" b="1"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29" name="Text Placeholder 17">
            <a:extLst>
              <a:ext uri="{FF2B5EF4-FFF2-40B4-BE49-F238E27FC236}">
                <a16:creationId xmlns:a16="http://schemas.microsoft.com/office/drawing/2014/main" id="{F0E6A337-B9FC-3B6C-9102-669B5D8DBCB4}"/>
              </a:ext>
            </a:extLst>
          </p:cNvPr>
          <p:cNvSpPr>
            <a:spLocks noGrp="1"/>
          </p:cNvSpPr>
          <p:nvPr>
            <p:ph type="body" sz="quarter" idx="51"/>
          </p:nvPr>
        </p:nvSpPr>
        <p:spPr>
          <a:xfrm>
            <a:off x="3278969" y="5591150"/>
            <a:ext cx="2661380" cy="182564"/>
          </a:xfrm>
        </p:spPr>
        <p:txBody>
          <a:bodyPr/>
          <a:lstStyle>
            <a:lvl1pPr marL="0" indent="0">
              <a:buNone/>
              <a:defRPr sz="800" b="0"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0" name="Text Placeholder 17">
            <a:extLst>
              <a:ext uri="{FF2B5EF4-FFF2-40B4-BE49-F238E27FC236}">
                <a16:creationId xmlns:a16="http://schemas.microsoft.com/office/drawing/2014/main" id="{E37591A2-3D60-4F7F-7D9F-FF5F2787CA9D}"/>
              </a:ext>
            </a:extLst>
          </p:cNvPr>
          <p:cNvSpPr>
            <a:spLocks noGrp="1"/>
          </p:cNvSpPr>
          <p:nvPr>
            <p:ph type="body" sz="quarter" idx="53"/>
          </p:nvPr>
        </p:nvSpPr>
        <p:spPr>
          <a:xfrm>
            <a:off x="6242025" y="3817526"/>
            <a:ext cx="2666696" cy="234598"/>
          </a:xfrm>
        </p:spPr>
        <p:txBody>
          <a:bodyPr/>
          <a:lstStyle>
            <a:lvl1pPr marL="0" indent="0">
              <a:spcAft>
                <a:spcPts val="0"/>
              </a:spcAft>
              <a:buNone/>
              <a:defRPr sz="1200" b="1"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1" name="Text Placeholder 17">
            <a:extLst>
              <a:ext uri="{FF2B5EF4-FFF2-40B4-BE49-F238E27FC236}">
                <a16:creationId xmlns:a16="http://schemas.microsoft.com/office/drawing/2014/main" id="{F0AF9BA7-C83A-51FB-C307-F808E963F1AE}"/>
              </a:ext>
            </a:extLst>
          </p:cNvPr>
          <p:cNvSpPr>
            <a:spLocks noGrp="1"/>
          </p:cNvSpPr>
          <p:nvPr>
            <p:ph type="body" sz="quarter" idx="54"/>
          </p:nvPr>
        </p:nvSpPr>
        <p:spPr>
          <a:xfrm>
            <a:off x="6242025" y="5591150"/>
            <a:ext cx="2661380" cy="182564"/>
          </a:xfrm>
        </p:spPr>
        <p:txBody>
          <a:bodyPr/>
          <a:lstStyle>
            <a:lvl1pPr marL="0" indent="0">
              <a:buNone/>
              <a:defRPr sz="800" b="0" i="0">
                <a:solidFill>
                  <a:schemeClr val="bg1"/>
                </a:solidFill>
                <a:latin typeface="+mn-lt"/>
              </a:defRPr>
            </a:lvl1pPr>
            <a:lvl2pPr marL="174625" indent="0">
              <a:buNone/>
              <a:defRPr sz="1200"/>
            </a:lvl2pPr>
            <a:lvl3pPr marL="349250" indent="0">
              <a:buNone/>
              <a:defRPr sz="1200"/>
            </a:lvl3pPr>
            <a:lvl4pPr marL="519113" indent="0">
              <a:buNone/>
              <a:defRPr sz="1200"/>
            </a:lvl4pPr>
            <a:lvl5pPr marL="693738" indent="0">
              <a:buNone/>
              <a:defRPr sz="1200"/>
            </a:lvl5pPr>
          </a:lstStyle>
          <a:p>
            <a:pPr lvl="0"/>
            <a:r>
              <a:rPr lang="en-US"/>
              <a:t>Click to edit Master text styles</a:t>
            </a:r>
          </a:p>
        </p:txBody>
      </p:sp>
      <p:sp>
        <p:nvSpPr>
          <p:cNvPr id="34" name="Picture Placeholder 5">
            <a:extLst>
              <a:ext uri="{FF2B5EF4-FFF2-40B4-BE49-F238E27FC236}">
                <a16:creationId xmlns:a16="http://schemas.microsoft.com/office/drawing/2014/main" id="{95CD274B-547E-FBA9-F861-1230FECE1501}"/>
              </a:ext>
            </a:extLst>
          </p:cNvPr>
          <p:cNvSpPr>
            <a:spLocks noGrp="1"/>
          </p:cNvSpPr>
          <p:nvPr>
            <p:ph type="pic" sz="quarter" idx="56" hasCustomPrompt="1"/>
          </p:nvPr>
        </p:nvSpPr>
        <p:spPr>
          <a:xfrm>
            <a:off x="319527" y="4086627"/>
            <a:ext cx="2667930" cy="1435608"/>
          </a:xfrm>
          <a:prstGeom prst="roundRect">
            <a:avLst>
              <a:gd name="adj" fmla="val 12783"/>
            </a:avLst>
          </a:prstGeom>
          <a:noFill/>
        </p:spPr>
        <p:txBody>
          <a:bodyPr anchor="ctr" anchorCtr="0"/>
          <a:lstStyle>
            <a:lvl1pPr marL="0" indent="0" algn="ctr">
              <a:buNone/>
              <a:defRPr sz="1200">
                <a:solidFill>
                  <a:schemeClr val="bg1"/>
                </a:solidFill>
                <a:latin typeface="+mn-lt"/>
              </a:defRPr>
            </a:lvl1pPr>
          </a:lstStyle>
          <a:p>
            <a:r>
              <a:rPr lang="en-US"/>
              <a:t>Click to add picture</a:t>
            </a:r>
          </a:p>
        </p:txBody>
      </p:sp>
      <p:sp>
        <p:nvSpPr>
          <p:cNvPr id="47" name="Picture Placeholder 5">
            <a:extLst>
              <a:ext uri="{FF2B5EF4-FFF2-40B4-BE49-F238E27FC236}">
                <a16:creationId xmlns:a16="http://schemas.microsoft.com/office/drawing/2014/main" id="{16678A2B-3E5E-FEBF-15AA-44DCC4D6CCF6}"/>
              </a:ext>
            </a:extLst>
          </p:cNvPr>
          <p:cNvSpPr>
            <a:spLocks noGrp="1"/>
          </p:cNvSpPr>
          <p:nvPr>
            <p:ph type="pic" sz="quarter" idx="57" hasCustomPrompt="1"/>
          </p:nvPr>
        </p:nvSpPr>
        <p:spPr>
          <a:xfrm>
            <a:off x="3278969" y="1794689"/>
            <a:ext cx="2667930" cy="1435608"/>
          </a:xfrm>
          <a:prstGeom prst="roundRect">
            <a:avLst>
              <a:gd name="adj" fmla="val 12783"/>
            </a:avLst>
          </a:prstGeom>
          <a:noFill/>
        </p:spPr>
        <p:txBody>
          <a:bodyPr anchor="ctr" anchorCtr="0"/>
          <a:lstStyle>
            <a:lvl1pPr marL="0" indent="0" algn="ctr">
              <a:buNone/>
              <a:defRPr sz="1200">
                <a:solidFill>
                  <a:schemeClr val="bg1"/>
                </a:solidFill>
                <a:latin typeface="+mn-lt"/>
              </a:defRPr>
            </a:lvl1pPr>
          </a:lstStyle>
          <a:p>
            <a:r>
              <a:rPr lang="en-US"/>
              <a:t>Click to add picture</a:t>
            </a:r>
          </a:p>
        </p:txBody>
      </p:sp>
      <p:sp>
        <p:nvSpPr>
          <p:cNvPr id="48" name="Picture Placeholder 5">
            <a:extLst>
              <a:ext uri="{FF2B5EF4-FFF2-40B4-BE49-F238E27FC236}">
                <a16:creationId xmlns:a16="http://schemas.microsoft.com/office/drawing/2014/main" id="{FB390268-3DCB-79C9-64F5-23FD90392F97}"/>
              </a:ext>
            </a:extLst>
          </p:cNvPr>
          <p:cNvSpPr>
            <a:spLocks noGrp="1"/>
          </p:cNvSpPr>
          <p:nvPr>
            <p:ph type="pic" sz="quarter" idx="58" hasCustomPrompt="1"/>
          </p:nvPr>
        </p:nvSpPr>
        <p:spPr>
          <a:xfrm>
            <a:off x="3278969" y="4086627"/>
            <a:ext cx="2667930" cy="1435608"/>
          </a:xfrm>
          <a:prstGeom prst="roundRect">
            <a:avLst>
              <a:gd name="adj" fmla="val 12783"/>
            </a:avLst>
          </a:prstGeom>
          <a:noFill/>
        </p:spPr>
        <p:txBody>
          <a:bodyPr anchor="ctr" anchorCtr="0"/>
          <a:lstStyle>
            <a:lvl1pPr marL="0" indent="0" algn="ctr">
              <a:buNone/>
              <a:defRPr sz="1200">
                <a:solidFill>
                  <a:schemeClr val="bg1"/>
                </a:solidFill>
                <a:latin typeface="+mn-lt"/>
              </a:defRPr>
            </a:lvl1pPr>
          </a:lstStyle>
          <a:p>
            <a:r>
              <a:rPr lang="en-US"/>
              <a:t>Click to add picture</a:t>
            </a:r>
          </a:p>
        </p:txBody>
      </p:sp>
      <p:sp>
        <p:nvSpPr>
          <p:cNvPr id="49" name="Picture Placeholder 5">
            <a:extLst>
              <a:ext uri="{FF2B5EF4-FFF2-40B4-BE49-F238E27FC236}">
                <a16:creationId xmlns:a16="http://schemas.microsoft.com/office/drawing/2014/main" id="{AD866E22-C3C2-D0B8-7702-3B08BAFA3185}"/>
              </a:ext>
            </a:extLst>
          </p:cNvPr>
          <p:cNvSpPr>
            <a:spLocks noGrp="1"/>
          </p:cNvSpPr>
          <p:nvPr>
            <p:ph type="pic" sz="quarter" idx="59" hasCustomPrompt="1"/>
          </p:nvPr>
        </p:nvSpPr>
        <p:spPr>
          <a:xfrm>
            <a:off x="6242025" y="1794689"/>
            <a:ext cx="2667930" cy="1435608"/>
          </a:xfrm>
          <a:prstGeom prst="roundRect">
            <a:avLst>
              <a:gd name="adj" fmla="val 12783"/>
            </a:avLst>
          </a:prstGeom>
          <a:noFill/>
        </p:spPr>
        <p:txBody>
          <a:bodyPr anchor="ctr" anchorCtr="0"/>
          <a:lstStyle>
            <a:lvl1pPr marL="0" indent="0" algn="ctr">
              <a:buNone/>
              <a:defRPr sz="1200">
                <a:solidFill>
                  <a:schemeClr val="bg1"/>
                </a:solidFill>
                <a:latin typeface="+mn-lt"/>
              </a:defRPr>
            </a:lvl1pPr>
          </a:lstStyle>
          <a:p>
            <a:r>
              <a:rPr lang="en-US"/>
              <a:t>Click to add picture</a:t>
            </a:r>
          </a:p>
        </p:txBody>
      </p:sp>
      <p:sp>
        <p:nvSpPr>
          <p:cNvPr id="50" name="Picture Placeholder 5">
            <a:extLst>
              <a:ext uri="{FF2B5EF4-FFF2-40B4-BE49-F238E27FC236}">
                <a16:creationId xmlns:a16="http://schemas.microsoft.com/office/drawing/2014/main" id="{0E7E1A94-252A-067F-B999-3F35B0ED9A13}"/>
              </a:ext>
            </a:extLst>
          </p:cNvPr>
          <p:cNvSpPr>
            <a:spLocks noGrp="1"/>
          </p:cNvSpPr>
          <p:nvPr>
            <p:ph type="pic" sz="quarter" idx="60" hasCustomPrompt="1"/>
          </p:nvPr>
        </p:nvSpPr>
        <p:spPr>
          <a:xfrm>
            <a:off x="6242025" y="4086627"/>
            <a:ext cx="2667930" cy="1435608"/>
          </a:xfrm>
          <a:prstGeom prst="roundRect">
            <a:avLst>
              <a:gd name="adj" fmla="val 12783"/>
            </a:avLst>
          </a:prstGeom>
          <a:noFill/>
        </p:spPr>
        <p:txBody>
          <a:bodyPr anchor="ctr" anchorCtr="0"/>
          <a:lstStyle>
            <a:lvl1pPr marL="0" indent="0" algn="ctr">
              <a:buNone/>
              <a:defRPr sz="1200">
                <a:solidFill>
                  <a:schemeClr val="bg1"/>
                </a:solidFill>
                <a:latin typeface="+mn-lt"/>
              </a:defRPr>
            </a:lvl1pPr>
          </a:lstStyle>
          <a:p>
            <a:r>
              <a:rPr lang="en-US"/>
              <a:t>Click to add picture</a:t>
            </a:r>
          </a:p>
        </p:txBody>
      </p:sp>
      <p:sp>
        <p:nvSpPr>
          <p:cNvPr id="51" name="Picture Placeholder 5">
            <a:extLst>
              <a:ext uri="{FF2B5EF4-FFF2-40B4-BE49-F238E27FC236}">
                <a16:creationId xmlns:a16="http://schemas.microsoft.com/office/drawing/2014/main" id="{A04F90F8-656C-8796-92DF-65FA93A439FC}"/>
              </a:ext>
            </a:extLst>
          </p:cNvPr>
          <p:cNvSpPr>
            <a:spLocks noGrp="1"/>
          </p:cNvSpPr>
          <p:nvPr>
            <p:ph type="pic" sz="quarter" idx="61" hasCustomPrompt="1"/>
          </p:nvPr>
        </p:nvSpPr>
        <p:spPr>
          <a:xfrm>
            <a:off x="9205080" y="1794689"/>
            <a:ext cx="2667930" cy="1435608"/>
          </a:xfrm>
          <a:prstGeom prst="roundRect">
            <a:avLst>
              <a:gd name="adj" fmla="val 12783"/>
            </a:avLst>
          </a:prstGeom>
          <a:noFill/>
        </p:spPr>
        <p:txBody>
          <a:bodyPr anchor="ctr" anchorCtr="0"/>
          <a:lstStyle>
            <a:lvl1pPr marL="0" indent="0" algn="ctr">
              <a:buNone/>
              <a:defRPr sz="1200">
                <a:solidFill>
                  <a:schemeClr val="bg1"/>
                </a:solidFill>
                <a:latin typeface="+mn-lt"/>
              </a:defRPr>
            </a:lvl1pPr>
          </a:lstStyle>
          <a:p>
            <a:r>
              <a:rPr lang="en-US"/>
              <a:t>Click to add picture</a:t>
            </a:r>
          </a:p>
        </p:txBody>
      </p:sp>
      <p:sp>
        <p:nvSpPr>
          <p:cNvPr id="52" name="Picture Placeholder 5">
            <a:extLst>
              <a:ext uri="{FF2B5EF4-FFF2-40B4-BE49-F238E27FC236}">
                <a16:creationId xmlns:a16="http://schemas.microsoft.com/office/drawing/2014/main" id="{55EC2ED1-EE80-D61F-551F-D4AB301CAD1B}"/>
              </a:ext>
            </a:extLst>
          </p:cNvPr>
          <p:cNvSpPr>
            <a:spLocks noGrp="1"/>
          </p:cNvSpPr>
          <p:nvPr>
            <p:ph type="pic" sz="quarter" idx="62" hasCustomPrompt="1"/>
          </p:nvPr>
        </p:nvSpPr>
        <p:spPr>
          <a:xfrm>
            <a:off x="9205080" y="4086627"/>
            <a:ext cx="2667930" cy="1435608"/>
          </a:xfrm>
          <a:prstGeom prst="roundRect">
            <a:avLst>
              <a:gd name="adj" fmla="val 12783"/>
            </a:avLst>
          </a:prstGeom>
          <a:noFill/>
        </p:spPr>
        <p:txBody>
          <a:bodyPr anchor="ctr" anchorCtr="0"/>
          <a:lstStyle>
            <a:lvl1pPr marL="0" indent="0" algn="ctr">
              <a:buNone/>
              <a:defRPr sz="1200">
                <a:solidFill>
                  <a:schemeClr val="bg1"/>
                </a:solidFill>
                <a:latin typeface="+mn-lt"/>
              </a:defRPr>
            </a:lvl1pPr>
          </a:lstStyle>
          <a:p>
            <a:r>
              <a:rPr lang="en-US"/>
              <a:t>Click to add picture</a:t>
            </a:r>
          </a:p>
        </p:txBody>
      </p:sp>
    </p:spTree>
    <p:extLst>
      <p:ext uri="{BB962C8B-B14F-4D97-AF65-F5344CB8AC3E}">
        <p14:creationId xmlns:p14="http://schemas.microsoft.com/office/powerpoint/2010/main" val="1176955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CDF68-E318-62FE-D8AB-046494CB2E65}"/>
              </a:ext>
            </a:extLst>
          </p:cNvPr>
          <p:cNvPicPr>
            <a:picLocks noChangeAspect="1"/>
          </p:cNvPicPr>
          <p:nvPr userDrawn="1"/>
        </p:nvPicPr>
        <p:blipFill>
          <a:blip r:embed="rId2"/>
          <a:stretch>
            <a:fillRect/>
          </a:stretch>
        </p:blipFill>
        <p:spPr>
          <a:xfrm>
            <a:off x="1284546" y="1707555"/>
            <a:ext cx="8875993" cy="3442889"/>
          </a:xfrm>
          <a:prstGeom prst="rect">
            <a:avLst/>
          </a:prstGeom>
        </p:spPr>
      </p:pic>
      <p:sp>
        <p:nvSpPr>
          <p:cNvPr id="2" name="Subtitle 2">
            <a:extLst>
              <a:ext uri="{FF2B5EF4-FFF2-40B4-BE49-F238E27FC236}">
                <a16:creationId xmlns:a16="http://schemas.microsoft.com/office/drawing/2014/main" id="{0C4A089D-2349-31D4-9210-6BE4FDC8498B}"/>
              </a:ext>
            </a:extLst>
          </p:cNvPr>
          <p:cNvSpPr>
            <a:spLocks noGrp="1"/>
          </p:cNvSpPr>
          <p:nvPr>
            <p:ph type="subTitle" idx="1" hasCustomPrompt="1"/>
          </p:nvPr>
        </p:nvSpPr>
        <p:spPr>
          <a:xfrm>
            <a:off x="10267225" y="315914"/>
            <a:ext cx="1601788" cy="289650"/>
          </a:xfrm>
        </p:spPr>
        <p:txBody>
          <a:bodyPr/>
          <a:lstStyle>
            <a:lvl1pPr marL="0" indent="0" algn="l">
              <a:buNone/>
              <a:defRPr sz="1200" b="1"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4" name="Footer Placeholder 4">
            <a:extLst>
              <a:ext uri="{FF2B5EF4-FFF2-40B4-BE49-F238E27FC236}">
                <a16:creationId xmlns:a16="http://schemas.microsoft.com/office/drawing/2014/main" id="{64992860-A56F-0E58-12DF-E7A2E8664145}"/>
              </a:ext>
            </a:extLst>
          </p:cNvPr>
          <p:cNvSpPr>
            <a:spLocks noGrp="1"/>
          </p:cNvSpPr>
          <p:nvPr>
            <p:ph type="ftr" sz="quarter" idx="11"/>
          </p:nvPr>
        </p:nvSpPr>
        <p:spPr>
          <a:xfrm>
            <a:off x="322985" y="6362065"/>
            <a:ext cx="5583840" cy="182563"/>
          </a:xfrm>
        </p:spPr>
        <p:txBody>
          <a:bodyPr/>
          <a:lstStyle>
            <a:lvl1pPr>
              <a:defRPr>
                <a:solidFill>
                  <a:schemeClr val="bg1"/>
                </a:solidFill>
              </a:defRPr>
            </a:lvl1pPr>
          </a:lstStyle>
          <a:p>
            <a:r>
              <a:rPr lang="en-US"/>
              <a:t>© 2025 Solstice Advanced Materials Inc.</a:t>
            </a:r>
          </a:p>
        </p:txBody>
      </p:sp>
    </p:spTree>
    <p:extLst>
      <p:ext uri="{BB962C8B-B14F-4D97-AF65-F5344CB8AC3E}">
        <p14:creationId xmlns:p14="http://schemas.microsoft.com/office/powerpoint/2010/main" val="863727133"/>
      </p:ext>
    </p:extLst>
  </p:cSld>
  <p:clrMapOvr>
    <a:masterClrMapping/>
  </p:clrMapOvr>
  <p:extLst>
    <p:ext uri="{DCECCB84-F9BA-43D5-87BE-67443E8EF086}">
      <p15:sldGuideLst xmlns:p15="http://schemas.microsoft.com/office/powerpoint/2012/main">
        <p15:guide id="1" orient="horz" pos="648">
          <p15:clr>
            <a:srgbClr val="FBAE40"/>
          </p15:clr>
        </p15:guide>
        <p15:guide id="2" orient="horz" pos="30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lide Top Logo Black ">
    <p:bg>
      <p:bgPr>
        <a:solidFill>
          <a:schemeClr val="tx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9000"/>
            <a:ext cx="7962177" cy="2839070"/>
          </a:xfrm>
          <a:prstGeom prst="rect">
            <a:avLst/>
          </a:prstGeom>
        </p:spPr>
        <p:txBody>
          <a:bodyPr vert="horz" lIns="0" tIns="0" rIns="0" bIns="0" rtlCol="0" anchor="t" anchorCtr="0">
            <a:noAutofit/>
          </a:bodyPr>
          <a:lstStyle>
            <a:lvl1pPr>
              <a:defRPr spc="-150">
                <a:solidFill>
                  <a:schemeClr val="bg1"/>
                </a:solidFill>
              </a:defRPr>
            </a:lvl1pPr>
          </a:lstStyle>
          <a:p>
            <a:r>
              <a:rPr lang="en-US"/>
              <a:t>PRESENTATION TITLE</a:t>
            </a:r>
            <a:br>
              <a:rPr lang="en-US"/>
            </a:br>
            <a:r>
              <a:rPr lang="en-US"/>
              <a:t>POPPINS REGULAR, 48PT</a:t>
            </a:r>
            <a:br>
              <a:rPr lang="en-US"/>
            </a:br>
            <a:r>
              <a:rPr lang="en-US"/>
              <a:t>UPPERCASE</a:t>
            </a:r>
          </a:p>
        </p:txBody>
      </p:sp>
      <p:sp>
        <p:nvSpPr>
          <p:cNvPr id="14" name="Text Placeholder 8">
            <a:extLst>
              <a:ext uri="{FF2B5EF4-FFF2-40B4-BE49-F238E27FC236}">
                <a16:creationId xmlns:a16="http://schemas.microsoft.com/office/drawing/2014/main" id="{5CC5B87F-0AD6-A50E-AB0E-1FD122DB1FB5}"/>
              </a:ext>
            </a:extLst>
          </p:cNvPr>
          <p:cNvSpPr>
            <a:spLocks noGrp="1"/>
          </p:cNvSpPr>
          <p:nvPr>
            <p:ph type="body" sz="quarter" idx="11" hasCustomPrompt="1"/>
          </p:nvPr>
        </p:nvSpPr>
        <p:spPr>
          <a:xfrm>
            <a:off x="10271125" y="3441700"/>
            <a:ext cx="1597889" cy="571500"/>
          </a:xfrm>
        </p:spPr>
        <p:txBody>
          <a:bodyPr/>
          <a:lstStyle>
            <a:lvl1pPr>
              <a:defRPr b="0" i="0">
                <a:solidFill>
                  <a:schemeClr val="bg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a:t>
            </a:r>
            <a:br>
              <a:rPr lang="en-US"/>
            </a:br>
            <a:r>
              <a:rPr lang="en-US"/>
              <a:t>Last name</a:t>
            </a:r>
          </a:p>
        </p:txBody>
      </p:sp>
      <p:sp>
        <p:nvSpPr>
          <p:cNvPr id="15" name="Text Placeholder 4">
            <a:extLst>
              <a:ext uri="{FF2B5EF4-FFF2-40B4-BE49-F238E27FC236}">
                <a16:creationId xmlns:a16="http://schemas.microsoft.com/office/drawing/2014/main" id="{81507822-DD6D-FDB8-DC61-AAED3D17F951}"/>
              </a:ext>
            </a:extLst>
          </p:cNvPr>
          <p:cNvSpPr>
            <a:spLocks noGrp="1"/>
          </p:cNvSpPr>
          <p:nvPr>
            <p:ph type="body" sz="quarter" idx="12" hasCustomPrompt="1"/>
          </p:nvPr>
        </p:nvSpPr>
        <p:spPr>
          <a:xfrm>
            <a:off x="10271125" y="4102100"/>
            <a:ext cx="1598613" cy="482600"/>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Role</a:t>
            </a:r>
          </a:p>
        </p:txBody>
      </p:sp>
      <p:pic>
        <p:nvPicPr>
          <p:cNvPr id="3" name="Picture 2">
            <a:extLst>
              <a:ext uri="{FF2B5EF4-FFF2-40B4-BE49-F238E27FC236}">
                <a16:creationId xmlns:a16="http://schemas.microsoft.com/office/drawing/2014/main" id="{0C591203-9ACF-D415-BC90-B5E82DB9AE26}"/>
              </a:ext>
            </a:extLst>
          </p:cNvPr>
          <p:cNvPicPr>
            <a:picLocks noChangeAspect="1"/>
          </p:cNvPicPr>
          <p:nvPr userDrawn="1"/>
        </p:nvPicPr>
        <p:blipFill>
          <a:blip r:embed="rId2"/>
          <a:stretch>
            <a:fillRect/>
          </a:stretch>
        </p:blipFill>
        <p:spPr>
          <a:xfrm>
            <a:off x="141547" y="127625"/>
            <a:ext cx="1956816" cy="759025"/>
          </a:xfrm>
          <a:prstGeom prst="rect">
            <a:avLst/>
          </a:prstGeom>
        </p:spPr>
      </p:pic>
      <p:sp>
        <p:nvSpPr>
          <p:cNvPr id="2" name="Footer Placeholder 4">
            <a:extLst>
              <a:ext uri="{FF2B5EF4-FFF2-40B4-BE49-F238E27FC236}">
                <a16:creationId xmlns:a16="http://schemas.microsoft.com/office/drawing/2014/main" id="{EBA863A0-F87D-C174-96EF-4D471064C1B1}"/>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a:t>© 2025 Solstice Advanced Materials Inc.</a:t>
            </a:r>
            <a:endParaRPr lang="en-US" dirty="0"/>
          </a:p>
        </p:txBody>
      </p:sp>
    </p:spTree>
    <p:extLst>
      <p:ext uri="{BB962C8B-B14F-4D97-AF65-F5344CB8AC3E}">
        <p14:creationId xmlns:p14="http://schemas.microsoft.com/office/powerpoint/2010/main" val="1284285206"/>
      </p:ext>
    </p:extLst>
  </p:cSld>
  <p:clrMapOvr>
    <a:masterClrMapping/>
  </p:clrMapOvr>
  <p:extLst>
    <p:ext uri="{DCECCB84-F9BA-43D5-87BE-67443E8EF086}">
      <p15:sldGuideLst xmlns:p15="http://schemas.microsoft.com/office/powerpoint/2012/main">
        <p15:guide id="1" orient="horz" pos="648" userDrawn="1">
          <p15:clr>
            <a:srgbClr val="FBAE40"/>
          </p15:clr>
        </p15:guide>
        <p15:guide id="2" orient="horz" pos="30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ver Slide Top Logo Big Title Black ">
    <p:bg>
      <p:bgPr>
        <a:solidFill>
          <a:schemeClr val="tx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CAE5DD5-75A1-D172-6AA5-F1A279037C6F}"/>
              </a:ext>
            </a:extLst>
          </p:cNvPr>
          <p:cNvSpPr>
            <a:spLocks noGrp="1"/>
          </p:cNvSpPr>
          <p:nvPr>
            <p:ph type="subTitle" idx="1" hasCustomPrompt="1"/>
          </p:nvPr>
        </p:nvSpPr>
        <p:spPr>
          <a:xfrm>
            <a:off x="322986" y="30210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13" name="Title Placeholder 1">
            <a:extLst>
              <a:ext uri="{FF2B5EF4-FFF2-40B4-BE49-F238E27FC236}">
                <a16:creationId xmlns:a16="http://schemas.microsoft.com/office/drawing/2014/main" id="{106108C8-6A7E-1E38-2802-28846536BFB0}"/>
              </a:ext>
            </a:extLst>
          </p:cNvPr>
          <p:cNvSpPr>
            <a:spLocks noGrp="1"/>
          </p:cNvSpPr>
          <p:nvPr>
            <p:ph type="title" hasCustomPrompt="1"/>
          </p:nvPr>
        </p:nvSpPr>
        <p:spPr>
          <a:xfrm>
            <a:off x="322985" y="3429000"/>
            <a:ext cx="11309382" cy="2839070"/>
          </a:xfrm>
          <a:prstGeom prst="rect">
            <a:avLst/>
          </a:prstGeom>
        </p:spPr>
        <p:txBody>
          <a:bodyPr vert="horz" lIns="0" tIns="0" rIns="0" bIns="0" rtlCol="0" anchor="t" anchorCtr="0">
            <a:noAutofit/>
          </a:bodyPr>
          <a:lstStyle>
            <a:lvl1pPr>
              <a:defRPr sz="6800" spc="-150">
                <a:solidFill>
                  <a:schemeClr val="bg1"/>
                </a:solidFill>
              </a:defRPr>
            </a:lvl1pPr>
          </a:lstStyle>
          <a:p>
            <a:r>
              <a:rPr lang="en-US" dirty="0"/>
              <a:t>PRESENTATION TITLE</a:t>
            </a:r>
            <a:br>
              <a:rPr lang="en-US" dirty="0"/>
            </a:br>
            <a:r>
              <a:rPr lang="en-US" dirty="0"/>
              <a:t>POPPINS REGULAR, 68PT</a:t>
            </a:r>
            <a:br>
              <a:rPr lang="en-US" dirty="0"/>
            </a:br>
            <a:r>
              <a:rPr lang="en-US" dirty="0"/>
              <a:t>UPPERCASE</a:t>
            </a:r>
          </a:p>
        </p:txBody>
      </p:sp>
      <p:pic>
        <p:nvPicPr>
          <p:cNvPr id="3" name="Picture 2">
            <a:extLst>
              <a:ext uri="{FF2B5EF4-FFF2-40B4-BE49-F238E27FC236}">
                <a16:creationId xmlns:a16="http://schemas.microsoft.com/office/drawing/2014/main" id="{0C591203-9ACF-D415-BC90-B5E82DB9AE26}"/>
              </a:ext>
            </a:extLst>
          </p:cNvPr>
          <p:cNvPicPr>
            <a:picLocks noChangeAspect="1"/>
          </p:cNvPicPr>
          <p:nvPr userDrawn="1"/>
        </p:nvPicPr>
        <p:blipFill>
          <a:blip r:embed="rId2"/>
          <a:stretch>
            <a:fillRect/>
          </a:stretch>
        </p:blipFill>
        <p:spPr>
          <a:xfrm>
            <a:off x="141547" y="127625"/>
            <a:ext cx="1956816" cy="759025"/>
          </a:xfrm>
          <a:prstGeom prst="rect">
            <a:avLst/>
          </a:prstGeom>
        </p:spPr>
      </p:pic>
      <p:sp>
        <p:nvSpPr>
          <p:cNvPr id="2" name="Footer Placeholder 4">
            <a:extLst>
              <a:ext uri="{FF2B5EF4-FFF2-40B4-BE49-F238E27FC236}">
                <a16:creationId xmlns:a16="http://schemas.microsoft.com/office/drawing/2014/main" id="{E18C92B1-A139-5C81-2D10-30279B5644E6}"/>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bg1"/>
                </a:solidFill>
                <a:latin typeface="+mn-lt"/>
              </a:defRPr>
            </a:lvl1pPr>
          </a:lstStyle>
          <a:p>
            <a:r>
              <a:rPr lang="en-US"/>
              <a:t>© 2025 Solstice Advanced Materials Inc.</a:t>
            </a:r>
            <a:endParaRPr lang="en-US" dirty="0"/>
          </a:p>
        </p:txBody>
      </p:sp>
    </p:spTree>
    <p:extLst>
      <p:ext uri="{BB962C8B-B14F-4D97-AF65-F5344CB8AC3E}">
        <p14:creationId xmlns:p14="http://schemas.microsoft.com/office/powerpoint/2010/main" val="3449090766"/>
      </p:ext>
    </p:extLst>
  </p:cSld>
  <p:clrMapOvr>
    <a:masterClrMapping/>
  </p:clrMapOvr>
  <p:extLst>
    <p:ext uri="{DCECCB84-F9BA-43D5-87BE-67443E8EF086}">
      <p15:sldGuideLst xmlns:p15="http://schemas.microsoft.com/office/powerpoint/2012/main">
        <p15:guide id="1" orient="horz" pos="648" userDrawn="1">
          <p15:clr>
            <a:srgbClr val="FBAE40"/>
          </p15:clr>
        </p15:guide>
        <p15:guide id="2" orient="horz" pos="30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Bottom Logo Black ">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90728F-D0BF-7571-E6A1-FBA1DB3B5629}"/>
              </a:ext>
            </a:extLst>
          </p:cNvPr>
          <p:cNvSpPr>
            <a:spLocks noGrp="1"/>
          </p:cNvSpPr>
          <p:nvPr>
            <p:ph type="subTitle" idx="1" hasCustomPrompt="1"/>
          </p:nvPr>
        </p:nvSpPr>
        <p:spPr>
          <a:xfrm>
            <a:off x="322986" y="315914"/>
            <a:ext cx="1601788" cy="289650"/>
          </a:xfrm>
        </p:spPr>
        <p:txBody>
          <a:bodyPr/>
          <a:lstStyle>
            <a:lvl1pPr marL="0" indent="0" algn="l">
              <a:buNone/>
              <a:defRPr sz="1200" b="1"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Day,  Year</a:t>
            </a:r>
          </a:p>
        </p:txBody>
      </p:sp>
      <p:sp>
        <p:nvSpPr>
          <p:cNvPr id="8" name="Title Placeholder 1">
            <a:extLst>
              <a:ext uri="{FF2B5EF4-FFF2-40B4-BE49-F238E27FC236}">
                <a16:creationId xmlns:a16="http://schemas.microsoft.com/office/drawing/2014/main" id="{2CB2216E-B8FC-CB7A-21D7-31FE518EF727}"/>
              </a:ext>
            </a:extLst>
          </p:cNvPr>
          <p:cNvSpPr>
            <a:spLocks noGrp="1"/>
          </p:cNvSpPr>
          <p:nvPr>
            <p:ph type="title" hasCustomPrompt="1"/>
          </p:nvPr>
        </p:nvSpPr>
        <p:spPr>
          <a:xfrm>
            <a:off x="322985" y="723900"/>
            <a:ext cx="7962177" cy="2839070"/>
          </a:xfrm>
          <a:prstGeom prst="rect">
            <a:avLst/>
          </a:prstGeom>
        </p:spPr>
        <p:txBody>
          <a:bodyPr vert="horz" lIns="0" tIns="0" rIns="0" bIns="0" rtlCol="0" anchor="t" anchorCtr="0">
            <a:noAutofit/>
          </a:bodyPr>
          <a:lstStyle>
            <a:lvl1pPr>
              <a:defRPr spc="-150">
                <a:solidFill>
                  <a:schemeClr val="bg1"/>
                </a:solidFill>
              </a:defRPr>
            </a:lvl1pPr>
          </a:lstStyle>
          <a:p>
            <a:r>
              <a:rPr lang="en-US"/>
              <a:t>PRESENTATION TITLE</a:t>
            </a:r>
            <a:br>
              <a:rPr lang="en-US"/>
            </a:br>
            <a:r>
              <a:rPr lang="en-US"/>
              <a:t>POPPINS REGULAR, 48PT</a:t>
            </a:r>
            <a:br>
              <a:rPr lang="en-US"/>
            </a:br>
            <a:r>
              <a:rPr lang="en-US"/>
              <a:t>UPPERCASE</a:t>
            </a:r>
          </a:p>
        </p:txBody>
      </p:sp>
      <p:sp>
        <p:nvSpPr>
          <p:cNvPr id="13" name="Text Placeholder 8">
            <a:extLst>
              <a:ext uri="{FF2B5EF4-FFF2-40B4-BE49-F238E27FC236}">
                <a16:creationId xmlns:a16="http://schemas.microsoft.com/office/drawing/2014/main" id="{D714B560-E652-02D5-B45B-3392037AB6A0}"/>
              </a:ext>
            </a:extLst>
          </p:cNvPr>
          <p:cNvSpPr>
            <a:spLocks noGrp="1"/>
          </p:cNvSpPr>
          <p:nvPr>
            <p:ph type="body" sz="quarter" idx="11" hasCustomPrompt="1"/>
          </p:nvPr>
        </p:nvSpPr>
        <p:spPr>
          <a:xfrm>
            <a:off x="10271125" y="736600"/>
            <a:ext cx="1597889" cy="571500"/>
          </a:xfrm>
        </p:spPr>
        <p:txBody>
          <a:bodyPr/>
          <a:lstStyle>
            <a:lvl1pPr>
              <a:defRPr b="0" i="0">
                <a:solidFill>
                  <a:schemeClr val="bg1"/>
                </a:solidFill>
                <a:latin typeface="+mn-lt"/>
              </a:defRPr>
            </a:lvl1pPr>
            <a:lvl2pPr marL="0">
              <a:defRPr sz="1200" b="1" i="0">
                <a:solidFill>
                  <a:schemeClr val="bg1"/>
                </a:solidFill>
                <a:latin typeface="Poppins SemiBold" pitchFamily="2" charset="77"/>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name</a:t>
            </a:r>
            <a:br>
              <a:rPr lang="en-US"/>
            </a:br>
            <a:r>
              <a:rPr lang="en-US"/>
              <a:t>Last name</a:t>
            </a:r>
          </a:p>
        </p:txBody>
      </p:sp>
      <p:sp>
        <p:nvSpPr>
          <p:cNvPr id="14" name="Text Placeholder 4">
            <a:extLst>
              <a:ext uri="{FF2B5EF4-FFF2-40B4-BE49-F238E27FC236}">
                <a16:creationId xmlns:a16="http://schemas.microsoft.com/office/drawing/2014/main" id="{D5EBD169-65A1-1A12-E969-4FF28337A5BD}"/>
              </a:ext>
            </a:extLst>
          </p:cNvPr>
          <p:cNvSpPr>
            <a:spLocks noGrp="1"/>
          </p:cNvSpPr>
          <p:nvPr>
            <p:ph type="body" sz="quarter" idx="12" hasCustomPrompt="1"/>
          </p:nvPr>
        </p:nvSpPr>
        <p:spPr>
          <a:xfrm>
            <a:off x="10271125" y="1397000"/>
            <a:ext cx="1598613" cy="482600"/>
          </a:xfrm>
        </p:spPr>
        <p:txBody>
          <a:bodyPr/>
          <a:lstStyle>
            <a:lvl1pPr>
              <a:defRPr sz="12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Role</a:t>
            </a:r>
          </a:p>
        </p:txBody>
      </p:sp>
      <p:pic>
        <p:nvPicPr>
          <p:cNvPr id="2" name="Picture 1">
            <a:extLst>
              <a:ext uri="{FF2B5EF4-FFF2-40B4-BE49-F238E27FC236}">
                <a16:creationId xmlns:a16="http://schemas.microsoft.com/office/drawing/2014/main" id="{FB6B99CD-8BE3-4DF1-A029-8D22EC9F4DD3}"/>
              </a:ext>
            </a:extLst>
          </p:cNvPr>
          <p:cNvPicPr>
            <a:picLocks noChangeAspect="1"/>
          </p:cNvPicPr>
          <p:nvPr userDrawn="1"/>
        </p:nvPicPr>
        <p:blipFill>
          <a:blip r:embed="rId2"/>
          <a:stretch>
            <a:fillRect/>
          </a:stretch>
        </p:blipFill>
        <p:spPr>
          <a:xfrm>
            <a:off x="141547" y="5962450"/>
            <a:ext cx="1956816" cy="759025"/>
          </a:xfrm>
          <a:prstGeom prst="rect">
            <a:avLst/>
          </a:prstGeom>
        </p:spPr>
      </p:pic>
      <p:sp>
        <p:nvSpPr>
          <p:cNvPr id="4" name="Footer Placeholder 4">
            <a:extLst>
              <a:ext uri="{FF2B5EF4-FFF2-40B4-BE49-F238E27FC236}">
                <a16:creationId xmlns:a16="http://schemas.microsoft.com/office/drawing/2014/main" id="{99C740E4-869C-02D8-1572-BC1B0192D8D1}"/>
              </a:ext>
            </a:extLst>
          </p:cNvPr>
          <p:cNvSpPr>
            <a:spLocks noGrp="1"/>
          </p:cNvSpPr>
          <p:nvPr>
            <p:ph type="ftr" sz="quarter" idx="3"/>
          </p:nvPr>
        </p:nvSpPr>
        <p:spPr>
          <a:xfrm>
            <a:off x="6285174" y="6362065"/>
            <a:ext cx="5583840" cy="182563"/>
          </a:xfrm>
          <a:prstGeom prst="rect">
            <a:avLst/>
          </a:prstGeom>
        </p:spPr>
        <p:txBody>
          <a:bodyPr vert="horz" lIns="0" tIns="0" rIns="0" bIns="0" rtlCol="0" anchor="b" anchorCtr="0"/>
          <a:lstStyle>
            <a:lvl1pPr algn="r">
              <a:defRPr sz="1000" b="0" i="0">
                <a:solidFill>
                  <a:schemeClr val="bg1"/>
                </a:solidFill>
                <a:latin typeface="+mn-lt"/>
              </a:defRPr>
            </a:lvl1pPr>
          </a:lstStyle>
          <a:p>
            <a:r>
              <a:rPr lang="en-US" dirty="0"/>
              <a:t>© 2025 Solstice Advanced Materials Inc.</a:t>
            </a:r>
          </a:p>
        </p:txBody>
      </p:sp>
    </p:spTree>
    <p:extLst>
      <p:ext uri="{BB962C8B-B14F-4D97-AF65-F5344CB8AC3E}">
        <p14:creationId xmlns:p14="http://schemas.microsoft.com/office/powerpoint/2010/main" val="686871642"/>
      </p:ext>
    </p:extLst>
  </p:cSld>
  <p:clrMapOvr>
    <a:masterClrMapping/>
  </p:clrMapOvr>
  <p:extLst>
    <p:ext uri="{DCECCB84-F9BA-43D5-87BE-67443E8EF086}">
      <p15:sldGuideLst xmlns:p15="http://schemas.microsoft.com/office/powerpoint/2012/main">
        <p15:guide id="1" orient="horz" pos="456" userDrawn="1">
          <p15:clr>
            <a:srgbClr val="FBAE40"/>
          </p15:clr>
        </p15:guide>
        <p15:guide id="2" orient="horz" pos="3096"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B460B1-BE53-DF11-837F-1A19BC8A87D1}"/>
              </a:ext>
            </a:extLst>
          </p:cNvPr>
          <p:cNvSpPr>
            <a:spLocks noGrp="1"/>
          </p:cNvSpPr>
          <p:nvPr>
            <p:ph type="title"/>
          </p:nvPr>
        </p:nvSpPr>
        <p:spPr>
          <a:xfrm>
            <a:off x="322985" y="315914"/>
            <a:ext cx="11549925" cy="955472"/>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8C3561F-FF7A-AC11-8DEF-6900201983FC}"/>
              </a:ext>
            </a:extLst>
          </p:cNvPr>
          <p:cNvSpPr>
            <a:spLocks noGrp="1"/>
          </p:cNvSpPr>
          <p:nvPr>
            <p:ph type="body" idx="1"/>
          </p:nvPr>
        </p:nvSpPr>
        <p:spPr>
          <a:xfrm>
            <a:off x="315913" y="1529400"/>
            <a:ext cx="11557000" cy="4647563"/>
          </a:xfrm>
          <a:prstGeom prst="rect">
            <a:avLst/>
          </a:prstGeom>
        </p:spPr>
        <p:txBody>
          <a:bodyPr vert="horz" lIns="0" tIns="0" rIns="0" bIns="0" rtlCol="0">
            <a:noAutofit/>
          </a:bodyPr>
          <a:lstStyle/>
          <a:p>
            <a:pPr lvl="0"/>
            <a:r>
              <a:rPr lang="en-US" dirty="0"/>
              <a:t>Click to edit Master text styles </a:t>
            </a:r>
            <a:r>
              <a:rPr lang="en-US" dirty="0" err="1"/>
              <a:t>argawergwer</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a16="http://schemas.microsoft.com/office/drawing/2014/main" id="{1DAABF38-472B-A83B-FD81-7D4D7C0022D9}"/>
              </a:ext>
            </a:extLst>
          </p:cNvPr>
          <p:cNvSpPr>
            <a:spLocks noGrp="1"/>
          </p:cNvSpPr>
          <p:nvPr>
            <p:ph type="ftr" sz="quarter" idx="3"/>
          </p:nvPr>
        </p:nvSpPr>
        <p:spPr>
          <a:xfrm>
            <a:off x="322985" y="6362065"/>
            <a:ext cx="5583840" cy="182563"/>
          </a:xfrm>
          <a:prstGeom prst="rect">
            <a:avLst/>
          </a:prstGeom>
        </p:spPr>
        <p:txBody>
          <a:bodyPr vert="horz" lIns="0" tIns="0" rIns="0" bIns="0" rtlCol="0" anchor="b" anchorCtr="0"/>
          <a:lstStyle>
            <a:lvl1pPr algn="l">
              <a:defRPr sz="1000" b="0" i="0">
                <a:solidFill>
                  <a:schemeClr val="tx1"/>
                </a:solidFill>
                <a:latin typeface="+mn-lt"/>
              </a:defRPr>
            </a:lvl1pPr>
          </a:lstStyle>
          <a:p>
            <a:r>
              <a:rPr lang="en-US" dirty="0"/>
              <a:t>© 2025 Solstice Advanced Materials Inc.</a:t>
            </a:r>
          </a:p>
        </p:txBody>
      </p:sp>
      <p:sp>
        <p:nvSpPr>
          <p:cNvPr id="6" name="Slide Number Placeholder 5">
            <a:extLst>
              <a:ext uri="{FF2B5EF4-FFF2-40B4-BE49-F238E27FC236}">
                <a16:creationId xmlns:a16="http://schemas.microsoft.com/office/drawing/2014/main" id="{C504BCE2-FA3B-B12A-E339-9D403A2736DB}"/>
              </a:ext>
            </a:extLst>
          </p:cNvPr>
          <p:cNvSpPr>
            <a:spLocks noGrp="1"/>
          </p:cNvSpPr>
          <p:nvPr>
            <p:ph type="sldNum" sz="quarter" idx="4"/>
          </p:nvPr>
        </p:nvSpPr>
        <p:spPr>
          <a:xfrm>
            <a:off x="11123112" y="6362065"/>
            <a:ext cx="749798" cy="182563"/>
          </a:xfrm>
          <a:prstGeom prst="rect">
            <a:avLst/>
          </a:prstGeom>
        </p:spPr>
        <p:txBody>
          <a:bodyPr vert="horz" lIns="0" tIns="0" rIns="0" bIns="0" rtlCol="0" anchor="b" anchorCtr="0"/>
          <a:lstStyle>
            <a:lvl1pPr algn="r">
              <a:defRPr sz="1000" b="0" i="0">
                <a:solidFill>
                  <a:schemeClr val="tx1"/>
                </a:solidFill>
                <a:latin typeface="+mn-lt"/>
              </a:defRPr>
            </a:lvl1pPr>
          </a:lstStyle>
          <a:p>
            <a:fld id="{D7E21B9F-D0F3-4D71-9644-49A5991CFFBE}" type="slidenum">
              <a:rPr lang="en-US" smtClean="0"/>
              <a:pPr/>
              <a:t>‹#›</a:t>
            </a:fld>
            <a:endParaRPr lang="en-US"/>
          </a:p>
        </p:txBody>
      </p:sp>
      <p:sp>
        <p:nvSpPr>
          <p:cNvPr id="4" name="Rectangle 3">
            <a:extLst>
              <a:ext uri="{FF2B5EF4-FFF2-40B4-BE49-F238E27FC236}">
                <a16:creationId xmlns:a16="http://schemas.microsoft.com/office/drawing/2014/main" id="{9383527C-3EDA-0291-01B1-3C88F40A2144}"/>
              </a:ext>
            </a:extLst>
          </p:cNvPr>
          <p:cNvSpPr/>
          <p:nvPr userDrawn="1"/>
        </p:nvSpPr>
        <p:spPr>
          <a:xfrm>
            <a:off x="-1485225" y="315914"/>
            <a:ext cx="180033" cy="18003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617451"/>
      </p:ext>
    </p:extLst>
  </p:cSld>
  <p:clrMap bg1="lt1" tx1="dk1" bg2="lt2" tx2="dk2" accent1="accent1" accent2="accent2" accent3="accent3" accent4="accent4" accent5="accent5" accent6="accent6" hlink="hlink" folHlink="folHlink"/>
  <p:sldLayoutIdLst>
    <p:sldLayoutId id="2147483771" r:id="rId1"/>
    <p:sldLayoutId id="2147483774" r:id="rId2"/>
    <p:sldLayoutId id="2147483772" r:id="rId3"/>
    <p:sldLayoutId id="2147483730" r:id="rId4"/>
    <p:sldLayoutId id="2147483775" r:id="rId5"/>
    <p:sldLayoutId id="2147483731" r:id="rId6"/>
    <p:sldLayoutId id="2147483727" r:id="rId7"/>
    <p:sldLayoutId id="2147483776" r:id="rId8"/>
    <p:sldLayoutId id="2147483678" r:id="rId9"/>
    <p:sldLayoutId id="2147483778" r:id="rId10"/>
    <p:sldLayoutId id="2147483779" r:id="rId11"/>
    <p:sldLayoutId id="2147483780" r:id="rId12"/>
    <p:sldLayoutId id="2147483734" r:id="rId13"/>
    <p:sldLayoutId id="2147483777" r:id="rId14"/>
    <p:sldLayoutId id="2147483735" r:id="rId15"/>
    <p:sldLayoutId id="2147483739" r:id="rId16"/>
    <p:sldLayoutId id="2147483740" r:id="rId17"/>
    <p:sldLayoutId id="2147483738" r:id="rId18"/>
    <p:sldLayoutId id="2147483663" r:id="rId19"/>
    <p:sldLayoutId id="2147483741" r:id="rId20"/>
    <p:sldLayoutId id="2147483742" r:id="rId21"/>
    <p:sldLayoutId id="2147483746" r:id="rId22"/>
    <p:sldLayoutId id="2147483747" r:id="rId23"/>
    <p:sldLayoutId id="2147483743" r:id="rId24"/>
    <p:sldLayoutId id="2147483745" r:id="rId25"/>
    <p:sldLayoutId id="2147483650" r:id="rId26"/>
    <p:sldLayoutId id="2147483686" r:id="rId27"/>
    <p:sldLayoutId id="2147483751" r:id="rId28"/>
    <p:sldLayoutId id="2147483685" r:id="rId29"/>
    <p:sldLayoutId id="2147483752" r:id="rId30"/>
    <p:sldLayoutId id="2147483666" r:id="rId31"/>
    <p:sldLayoutId id="2147483750" r:id="rId32"/>
    <p:sldLayoutId id="2147483759" r:id="rId33"/>
    <p:sldLayoutId id="2147483754" r:id="rId34"/>
    <p:sldLayoutId id="2147483755" r:id="rId35"/>
    <p:sldLayoutId id="2147483667" r:id="rId36"/>
    <p:sldLayoutId id="2147483753" r:id="rId37"/>
    <p:sldLayoutId id="2147483760" r:id="rId38"/>
    <p:sldLayoutId id="2147483756" r:id="rId39"/>
    <p:sldLayoutId id="2147483757" r:id="rId40"/>
    <p:sldLayoutId id="2147483668" r:id="rId41"/>
    <p:sldLayoutId id="2147483758" r:id="rId42"/>
    <p:sldLayoutId id="2147483761" r:id="rId43"/>
    <p:sldLayoutId id="2147483673" r:id="rId44"/>
    <p:sldLayoutId id="2147483748" r:id="rId45"/>
    <p:sldLayoutId id="2147483675" r:id="rId46"/>
    <p:sldLayoutId id="2147483749" r:id="rId47"/>
    <p:sldLayoutId id="2147483781" r:id="rId48"/>
    <p:sldLayoutId id="2147483782" r:id="rId49"/>
    <p:sldLayoutId id="2147483783" r:id="rId50"/>
    <p:sldLayoutId id="2147483784" r:id="rId51"/>
    <p:sldLayoutId id="2147483785" r:id="rId52"/>
    <p:sldLayoutId id="2147483786" r:id="rId53"/>
    <p:sldLayoutId id="2147483787" r:id="rId54"/>
    <p:sldLayoutId id="2147483788" r:id="rId55"/>
    <p:sldLayoutId id="2147483766" r:id="rId56"/>
    <p:sldLayoutId id="2147483709" r:id="rId57"/>
    <p:sldLayoutId id="2147483763" r:id="rId58"/>
    <p:sldLayoutId id="2147483762" r:id="rId59"/>
    <p:sldLayoutId id="2147483764" r:id="rId60"/>
    <p:sldLayoutId id="2147483672" r:id="rId61"/>
    <p:sldLayoutId id="2147483689" r:id="rId62"/>
    <p:sldLayoutId id="2147483708" r:id="rId63"/>
    <p:sldLayoutId id="2147483765" r:id="rId64"/>
    <p:sldLayoutId id="2147483767" r:id="rId65"/>
  </p:sldLayoutIdLst>
  <p:hf hdr="0" dt="0"/>
  <p:txStyles>
    <p:titleStyle>
      <a:lvl1pPr algn="l" defTabSz="914400" rtl="0" eaLnBrk="1" latinLnBrk="0" hangingPunct="1">
        <a:lnSpc>
          <a:spcPct val="89000"/>
        </a:lnSpc>
        <a:spcBef>
          <a:spcPct val="0"/>
        </a:spcBef>
        <a:buNone/>
        <a:defRPr sz="4800" b="0" i="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tabLst/>
        <a:defRPr sz="1800" b="1" i="0" kern="1200">
          <a:solidFill>
            <a:schemeClr val="tx1"/>
          </a:solidFill>
          <a:latin typeface="+mn-lt"/>
          <a:ea typeface="+mn-ea"/>
          <a:cs typeface="Poppins" pitchFamily="2" charset="77"/>
        </a:defRPr>
      </a:lvl1pPr>
      <a:lvl2pPr marL="174625" indent="0" algn="l" defTabSz="914400" rtl="0" eaLnBrk="1" latinLnBrk="0" hangingPunct="1">
        <a:lnSpc>
          <a:spcPct val="100000"/>
        </a:lnSpc>
        <a:spcBef>
          <a:spcPts val="0"/>
        </a:spcBef>
        <a:spcAft>
          <a:spcPts val="600"/>
        </a:spcAft>
        <a:buFont typeface="Arial" panose="020B0604020202020204" pitchFamily="34" charset="0"/>
        <a:buNone/>
        <a:tabLst/>
        <a:defRPr sz="1800" b="0" i="0" kern="1200">
          <a:solidFill>
            <a:schemeClr val="tx1"/>
          </a:solidFill>
          <a:latin typeface="+mn-lt"/>
          <a:ea typeface="+mn-ea"/>
          <a:cs typeface="+mn-cs"/>
        </a:defRPr>
      </a:lvl2pPr>
      <a:lvl3pPr marL="349250" indent="0" algn="l" defTabSz="914400" rtl="0" eaLnBrk="1" latinLnBrk="0" hangingPunct="1">
        <a:lnSpc>
          <a:spcPct val="100000"/>
        </a:lnSpc>
        <a:spcBef>
          <a:spcPts val="0"/>
        </a:spcBef>
        <a:spcAft>
          <a:spcPts val="600"/>
        </a:spcAft>
        <a:buFont typeface="Arial" panose="020B0604020202020204" pitchFamily="34" charset="0"/>
        <a:buNone/>
        <a:tabLst/>
        <a:defRPr sz="1400" b="0" i="0" kern="1200">
          <a:solidFill>
            <a:schemeClr val="tx1"/>
          </a:solidFill>
          <a:latin typeface="+mn-lt"/>
          <a:ea typeface="+mn-ea"/>
          <a:cs typeface="+mn-cs"/>
        </a:defRPr>
      </a:lvl3pPr>
      <a:lvl4pPr marL="519113" indent="0" algn="l" defTabSz="914400" rtl="0" eaLnBrk="1" latinLnBrk="0" hangingPunct="1">
        <a:lnSpc>
          <a:spcPct val="100000"/>
        </a:lnSpc>
        <a:spcBef>
          <a:spcPts val="0"/>
        </a:spcBef>
        <a:spcAft>
          <a:spcPts val="600"/>
        </a:spcAft>
        <a:buFont typeface="Arial" panose="020B0604020202020204" pitchFamily="34" charset="0"/>
        <a:buNone/>
        <a:tabLst/>
        <a:defRPr sz="1200" b="0" i="0" kern="1200">
          <a:solidFill>
            <a:schemeClr val="tx1"/>
          </a:solidFill>
          <a:latin typeface="+mn-lt"/>
          <a:ea typeface="+mn-ea"/>
          <a:cs typeface="+mn-cs"/>
        </a:defRPr>
      </a:lvl4pPr>
      <a:lvl5pPr marL="693738" indent="0" algn="l" defTabSz="914400" rtl="0" eaLnBrk="1" latinLnBrk="0" hangingPunct="1">
        <a:lnSpc>
          <a:spcPct val="100000"/>
        </a:lnSpc>
        <a:spcBef>
          <a:spcPts val="0"/>
        </a:spcBef>
        <a:spcAft>
          <a:spcPts val="600"/>
        </a:spcAft>
        <a:buFont typeface="Arial" panose="020B0604020202020204" pitchFamily="34" charset="0"/>
        <a:buNone/>
        <a:tabLst/>
        <a:defRPr sz="1000" b="0" i="0" kern="1200">
          <a:solidFill>
            <a:schemeClr val="tx1"/>
          </a:solidFill>
          <a:latin typeface="+mn-lt"/>
          <a:ea typeface="+mn-ea"/>
          <a:cs typeface="+mn-cs"/>
        </a:defRPr>
      </a:lvl5pPr>
      <a:lvl6pPr marL="862012" indent="0" algn="l" defTabSz="914400" rtl="0" eaLnBrk="1" latinLnBrk="0" hangingPunct="1">
        <a:lnSpc>
          <a:spcPct val="90000"/>
        </a:lnSpc>
        <a:spcBef>
          <a:spcPts val="0"/>
        </a:spcBef>
        <a:spcAft>
          <a:spcPts val="600"/>
        </a:spcAft>
        <a:buFont typeface="Arial" panose="020B0604020202020204" pitchFamily="34" charset="0"/>
        <a:buNone/>
        <a:tabLst/>
        <a:defRPr sz="1000" kern="1200">
          <a:solidFill>
            <a:schemeClr val="tx1"/>
          </a:solidFill>
          <a:latin typeface="+mn-lt"/>
          <a:ea typeface="+mn-ea"/>
          <a:cs typeface="Poppins" pitchFamily="2" charset="77"/>
        </a:defRPr>
      </a:lvl6pPr>
      <a:lvl7pPr marL="1025525" indent="0" algn="l" defTabSz="914400" rtl="0" eaLnBrk="1" latinLnBrk="0" hangingPunct="1">
        <a:lnSpc>
          <a:spcPct val="90000"/>
        </a:lnSpc>
        <a:spcBef>
          <a:spcPts val="0"/>
        </a:spcBef>
        <a:spcAft>
          <a:spcPts val="600"/>
        </a:spcAft>
        <a:buFont typeface="Arial" panose="020B0604020202020204" pitchFamily="34" charset="0"/>
        <a:buNone/>
        <a:tabLst/>
        <a:defRPr sz="1000" kern="1200">
          <a:solidFill>
            <a:schemeClr val="tx1"/>
          </a:solidFill>
          <a:latin typeface="+mn-lt"/>
          <a:ea typeface="+mn-ea"/>
          <a:cs typeface="Poppins" pitchFamily="2" charset="77"/>
        </a:defRPr>
      </a:lvl7pPr>
      <a:lvl8pPr marL="1200150" indent="0" algn="l" defTabSz="914400" rtl="0" eaLnBrk="1" latinLnBrk="0" hangingPunct="1">
        <a:lnSpc>
          <a:spcPct val="90000"/>
        </a:lnSpc>
        <a:spcBef>
          <a:spcPts val="0"/>
        </a:spcBef>
        <a:spcAft>
          <a:spcPts val="600"/>
        </a:spcAft>
        <a:buFont typeface="Arial" panose="020B0604020202020204" pitchFamily="34" charset="0"/>
        <a:buNone/>
        <a:tabLst/>
        <a:defRPr sz="1000" kern="1200">
          <a:solidFill>
            <a:schemeClr val="tx1"/>
          </a:solidFill>
          <a:latin typeface="+mn-lt"/>
          <a:ea typeface="+mn-ea"/>
          <a:cs typeface="Poppins" pitchFamily="2" charset="77"/>
        </a:defRPr>
      </a:lvl8pPr>
      <a:lvl9pPr marL="1370013" indent="0" algn="l" defTabSz="914400" rtl="0" eaLnBrk="1" latinLnBrk="0" hangingPunct="1">
        <a:lnSpc>
          <a:spcPct val="90000"/>
        </a:lnSpc>
        <a:spcBef>
          <a:spcPts val="0"/>
        </a:spcBef>
        <a:spcAft>
          <a:spcPts val="600"/>
        </a:spcAft>
        <a:buFont typeface="Arial" panose="020B0604020202020204" pitchFamily="34" charset="0"/>
        <a:buNone/>
        <a:tabLst/>
        <a:defRPr sz="1000" kern="1200">
          <a:solidFill>
            <a:schemeClr val="tx1"/>
          </a:solidFill>
          <a:latin typeface="+mn-lt"/>
          <a:ea typeface="+mn-ea"/>
          <a:cs typeface="Poppins" pitchFamily="2" charset="77"/>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9" userDrawn="1">
          <p15:clr>
            <a:srgbClr val="F26B43"/>
          </p15:clr>
        </p15:guide>
        <p15:guide id="4" pos="7479" userDrawn="1">
          <p15:clr>
            <a:srgbClr val="F26B43"/>
          </p15:clr>
        </p15:guide>
        <p15:guide id="5" pos="1208" userDrawn="1">
          <p15:clr>
            <a:srgbClr val="F26B43"/>
          </p15:clr>
        </p15:guide>
        <p15:guide id="6" pos="6470" userDrawn="1">
          <p15:clr>
            <a:srgbClr val="F26B43"/>
          </p15:clr>
        </p15:guide>
        <p15:guide id="7" pos="1451" userDrawn="1">
          <p15:clr>
            <a:srgbClr val="F26B43"/>
          </p15:clr>
        </p15:guide>
        <p15:guide id="8" pos="6232" userDrawn="1">
          <p15:clr>
            <a:srgbClr val="F26B43"/>
          </p15:clr>
        </p15:guide>
        <p15:guide id="9" pos="2464" userDrawn="1">
          <p15:clr>
            <a:srgbClr val="F26B43"/>
          </p15:clr>
        </p15:guide>
        <p15:guide id="10" pos="5219" userDrawn="1">
          <p15:clr>
            <a:srgbClr val="F26B43"/>
          </p15:clr>
        </p15:guide>
        <p15:guide id="11" pos="2712" userDrawn="1">
          <p15:clr>
            <a:srgbClr val="F26B43"/>
          </p15:clr>
        </p15:guide>
        <p15:guide id="12" pos="4968" userDrawn="1">
          <p15:clr>
            <a:srgbClr val="F26B43"/>
          </p15:clr>
        </p15:guide>
        <p15:guide id="13" pos="3716" userDrawn="1">
          <p15:clr>
            <a:srgbClr val="F26B43"/>
          </p15:clr>
        </p15:guide>
        <p15:guide id="14" pos="3967" userDrawn="1">
          <p15:clr>
            <a:srgbClr val="F26B43"/>
          </p15:clr>
        </p15:guide>
        <p15:guide id="15" orient="horz" pos="199" userDrawn="1">
          <p15:clr>
            <a:srgbClr val="F26B43"/>
          </p15:clr>
        </p15:guide>
        <p15:guide id="16" orient="horz" pos="4119" userDrawn="1">
          <p15:clr>
            <a:srgbClr val="F26B43"/>
          </p15:clr>
        </p15:guide>
        <p15:guide id="17"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solsticeam.service-now.com/esc"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04C512-6692-D29A-9E09-1CFBAB2084F0}"/>
              </a:ext>
            </a:extLst>
          </p:cNvPr>
          <p:cNvSpPr>
            <a:spLocks noGrp="1"/>
          </p:cNvSpPr>
          <p:nvPr>
            <p:ph type="title"/>
          </p:nvPr>
        </p:nvSpPr>
        <p:spPr>
          <a:xfrm>
            <a:off x="322985" y="495300"/>
            <a:ext cx="7962177" cy="2839070"/>
          </a:xfrm>
        </p:spPr>
        <p:txBody>
          <a:bodyPr/>
          <a:lstStyle/>
          <a:p>
            <a:r>
              <a:rPr lang="en-US" dirty="0">
                <a:latin typeface="Arial" panose="020B0604020202020204" pitchFamily="34" charset="0"/>
                <a:cs typeface="Arial" panose="020B0604020202020204" pitchFamily="34" charset="0"/>
              </a:rPr>
              <a:t>ServiceNow Ticket Creation Steps For LIMS Support</a:t>
            </a:r>
          </a:p>
        </p:txBody>
      </p:sp>
      <p:sp>
        <p:nvSpPr>
          <p:cNvPr id="6" name="Text Placeholder 5">
            <a:extLst>
              <a:ext uri="{FF2B5EF4-FFF2-40B4-BE49-F238E27FC236}">
                <a16:creationId xmlns:a16="http://schemas.microsoft.com/office/drawing/2014/main" id="{DFD0D4FD-E316-7057-BC96-1C49E2808F9D}"/>
              </a:ext>
            </a:extLst>
          </p:cNvPr>
          <p:cNvSpPr>
            <a:spLocks noGrp="1"/>
          </p:cNvSpPr>
          <p:nvPr>
            <p:ph type="body" sz="quarter" idx="15"/>
          </p:nvPr>
        </p:nvSpPr>
        <p:spPr/>
        <p:txBody>
          <a:bodyPr/>
          <a:lstStyle/>
          <a:p>
            <a:endParaRPr lang="en-US"/>
          </a:p>
        </p:txBody>
      </p:sp>
      <p:sp>
        <p:nvSpPr>
          <p:cNvPr id="7" name="Footer Placeholder 6">
            <a:extLst>
              <a:ext uri="{FF2B5EF4-FFF2-40B4-BE49-F238E27FC236}">
                <a16:creationId xmlns:a16="http://schemas.microsoft.com/office/drawing/2014/main" id="{3F71C9A9-05A1-0B29-21A0-511719B0972C}"/>
              </a:ext>
            </a:extLst>
          </p:cNvPr>
          <p:cNvSpPr>
            <a:spLocks noGrp="1"/>
          </p:cNvSpPr>
          <p:nvPr>
            <p:ph type="ftr" sz="quarter" idx="3"/>
          </p:nvPr>
        </p:nvSpPr>
        <p:spPr/>
        <p:txBody>
          <a:bodyPr/>
          <a:lstStyle/>
          <a:p>
            <a:r>
              <a:rPr lang="en-US"/>
              <a:t>© 2025 Solstice Advanced Materials Inc.</a:t>
            </a:r>
            <a:endParaRPr lang="en-US" dirty="0"/>
          </a:p>
        </p:txBody>
      </p:sp>
    </p:spTree>
    <p:extLst>
      <p:ext uri="{BB962C8B-B14F-4D97-AF65-F5344CB8AC3E}">
        <p14:creationId xmlns:p14="http://schemas.microsoft.com/office/powerpoint/2010/main" val="332578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1F6F0C-52E2-09DC-4ED0-E6E8A1325CAF}"/>
              </a:ext>
            </a:extLst>
          </p:cNvPr>
          <p:cNvSpPr>
            <a:spLocks noGrp="1"/>
          </p:cNvSpPr>
          <p:nvPr>
            <p:ph type="ftr" sz="quarter" idx="11"/>
          </p:nvPr>
        </p:nvSpPr>
        <p:spPr/>
        <p:txBody>
          <a:bodyPr/>
          <a:lstStyle/>
          <a:p>
            <a:r>
              <a:rPr lang="en-US"/>
              <a:t>© 2025 Solstice Advanced Materials Inc.</a:t>
            </a:r>
          </a:p>
        </p:txBody>
      </p:sp>
      <p:sp>
        <p:nvSpPr>
          <p:cNvPr id="5" name="Slide Number Placeholder 4">
            <a:extLst>
              <a:ext uri="{FF2B5EF4-FFF2-40B4-BE49-F238E27FC236}">
                <a16:creationId xmlns:a16="http://schemas.microsoft.com/office/drawing/2014/main" id="{BE0F5BFA-E272-DA00-C420-EAC8BAD167FF}"/>
              </a:ext>
            </a:extLst>
          </p:cNvPr>
          <p:cNvSpPr>
            <a:spLocks noGrp="1"/>
          </p:cNvSpPr>
          <p:nvPr>
            <p:ph type="sldNum" sz="quarter" idx="12"/>
          </p:nvPr>
        </p:nvSpPr>
        <p:spPr/>
        <p:txBody>
          <a:bodyPr/>
          <a:lstStyle/>
          <a:p>
            <a:fld id="{D7E21B9F-D0F3-4D71-9644-49A5991CFFBE}" type="slidenum">
              <a:rPr lang="en-US" smtClean="0"/>
              <a:pPr/>
              <a:t>2</a:t>
            </a:fld>
            <a:endParaRPr lang="en-US"/>
          </a:p>
        </p:txBody>
      </p:sp>
      <p:sp>
        <p:nvSpPr>
          <p:cNvPr id="8" name="TextBox 7">
            <a:extLst>
              <a:ext uri="{FF2B5EF4-FFF2-40B4-BE49-F238E27FC236}">
                <a16:creationId xmlns:a16="http://schemas.microsoft.com/office/drawing/2014/main" id="{D006CA75-1621-CC41-BC0C-6438639B72D6}"/>
              </a:ext>
            </a:extLst>
          </p:cNvPr>
          <p:cNvSpPr txBox="1"/>
          <p:nvPr/>
        </p:nvSpPr>
        <p:spPr>
          <a:xfrm>
            <a:off x="175496" y="226287"/>
            <a:ext cx="11462657" cy="1107996"/>
          </a:xfrm>
          <a:prstGeom prst="rect">
            <a:avLst/>
          </a:prstGeom>
          <a:noFill/>
        </p:spPr>
        <p:txBody>
          <a:bodyPr wrap="square" rtlCol="0">
            <a:spAutoFit/>
          </a:bodyPr>
          <a:lstStyle/>
          <a:p>
            <a:r>
              <a:rPr lang="en-IN" sz="2200" dirty="0">
                <a:latin typeface="Arial" panose="020B0604020202020204" pitchFamily="34" charset="0"/>
                <a:cs typeface="Arial" panose="020B0604020202020204" pitchFamily="34" charset="0"/>
              </a:rPr>
              <a:t>Step 1: Login to ServiceNow here </a:t>
            </a:r>
            <a:r>
              <a:rPr lang="en-IN" sz="2200" dirty="0">
                <a:latin typeface="Arial" panose="020B0604020202020204" pitchFamily="34" charset="0"/>
                <a:cs typeface="Arial" panose="020B0604020202020204" pitchFamily="34" charset="0"/>
                <a:hlinkClick r:id="rId2"/>
              </a:rPr>
              <a:t>https://solsticeam.service-now.com/esc</a:t>
            </a:r>
            <a:br>
              <a:rPr lang="en-IN" sz="2200" dirty="0">
                <a:latin typeface="Arial" panose="020B0604020202020204" pitchFamily="34" charset="0"/>
                <a:cs typeface="Arial" panose="020B0604020202020204" pitchFamily="34" charset="0"/>
              </a:rPr>
            </a:br>
            <a:endParaRPr lang="en-IN" sz="2200" dirty="0">
              <a:latin typeface="Arial" panose="020B0604020202020204" pitchFamily="34" charset="0"/>
              <a:cs typeface="Arial" panose="020B0604020202020204" pitchFamily="34" charset="0"/>
            </a:endParaRPr>
          </a:p>
          <a:p>
            <a:r>
              <a:rPr lang="en-IN" sz="2200" dirty="0">
                <a:latin typeface="Arial" panose="020B0604020202020204" pitchFamily="34" charset="0"/>
                <a:cs typeface="Arial" panose="020B0604020202020204" pitchFamily="34" charset="0"/>
              </a:rPr>
              <a:t>Step 2: Click on the </a:t>
            </a:r>
            <a:r>
              <a:rPr lang="en-IN" sz="2200" b="1" dirty="0">
                <a:latin typeface="Arial" panose="020B0604020202020204" pitchFamily="34" charset="0"/>
                <a:cs typeface="Arial" panose="020B0604020202020204" pitchFamily="34" charset="0"/>
              </a:rPr>
              <a:t>“Application Support” </a:t>
            </a:r>
            <a:r>
              <a:rPr lang="en-IN" sz="2200" dirty="0">
                <a:latin typeface="Arial" panose="020B0604020202020204" pitchFamily="34" charset="0"/>
                <a:cs typeface="Arial" panose="020B0604020202020204" pitchFamily="34" charset="0"/>
              </a:rPr>
              <a:t>Tile </a:t>
            </a:r>
            <a:r>
              <a:rPr lang="en-IN" sz="2200">
                <a:latin typeface="Arial" panose="020B0604020202020204" pitchFamily="34" charset="0"/>
                <a:cs typeface="Arial" panose="020B0604020202020204" pitchFamily="34" charset="0"/>
              </a:rPr>
              <a:t>on home </a:t>
            </a:r>
            <a:r>
              <a:rPr lang="en-IN" sz="2200" dirty="0">
                <a:latin typeface="Arial" panose="020B0604020202020204" pitchFamily="34" charset="0"/>
                <a:cs typeface="Arial" panose="020B0604020202020204" pitchFamily="34" charset="0"/>
              </a:rPr>
              <a:t>screen.</a:t>
            </a:r>
          </a:p>
        </p:txBody>
      </p:sp>
      <p:pic>
        <p:nvPicPr>
          <p:cNvPr id="10" name="Picture 9">
            <a:extLst>
              <a:ext uri="{FF2B5EF4-FFF2-40B4-BE49-F238E27FC236}">
                <a16:creationId xmlns:a16="http://schemas.microsoft.com/office/drawing/2014/main" id="{6FA9850D-F7AC-FDB7-DCDE-7EFCF250D856}"/>
              </a:ext>
            </a:extLst>
          </p:cNvPr>
          <p:cNvPicPr>
            <a:picLocks noChangeAspect="1"/>
          </p:cNvPicPr>
          <p:nvPr/>
        </p:nvPicPr>
        <p:blipFill>
          <a:blip r:embed="rId3"/>
          <a:stretch>
            <a:fillRect/>
          </a:stretch>
        </p:blipFill>
        <p:spPr>
          <a:xfrm>
            <a:off x="957944" y="1426563"/>
            <a:ext cx="9405256" cy="4881518"/>
          </a:xfrm>
          <a:prstGeom prst="rect">
            <a:avLst/>
          </a:prstGeom>
        </p:spPr>
      </p:pic>
    </p:spTree>
    <p:extLst>
      <p:ext uri="{BB962C8B-B14F-4D97-AF65-F5344CB8AC3E}">
        <p14:creationId xmlns:p14="http://schemas.microsoft.com/office/powerpoint/2010/main" val="21054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B6C4-3A9F-1584-D75D-8E8DE2154A41}"/>
              </a:ext>
            </a:extLst>
          </p:cNvPr>
          <p:cNvSpPr>
            <a:spLocks noGrp="1"/>
          </p:cNvSpPr>
          <p:nvPr>
            <p:ph type="title"/>
          </p:nvPr>
        </p:nvSpPr>
        <p:spPr>
          <a:xfrm>
            <a:off x="0" y="108855"/>
            <a:ext cx="12072257" cy="1785259"/>
          </a:xfrm>
        </p:spPr>
        <p:txBody>
          <a:bodyPr/>
          <a:lstStyle/>
          <a:p>
            <a:r>
              <a:rPr lang="en-IN" sz="2200" dirty="0">
                <a:latin typeface="Arial" panose="020B0604020202020204" pitchFamily="34" charset="0"/>
                <a:ea typeface="+mn-ea"/>
                <a:cs typeface="Arial" panose="020B0604020202020204" pitchFamily="34" charset="0"/>
              </a:rPr>
              <a:t>Step 3 : Select the application that you need support in “</a:t>
            </a:r>
            <a:r>
              <a:rPr lang="en-IN" sz="2200" b="1" dirty="0">
                <a:latin typeface="Arial" panose="020B0604020202020204" pitchFamily="34" charset="0"/>
                <a:ea typeface="+mn-ea"/>
                <a:cs typeface="Arial" panose="020B0604020202020204" pitchFamily="34" charset="0"/>
              </a:rPr>
              <a:t>What is not working?” </a:t>
            </a:r>
            <a:r>
              <a:rPr lang="en-IN" sz="2200" dirty="0">
                <a:latin typeface="Arial" panose="020B0604020202020204" pitchFamily="34" charset="0"/>
                <a:ea typeface="+mn-ea"/>
                <a:cs typeface="Arial" panose="020B0604020202020204" pitchFamily="34" charset="0"/>
              </a:rPr>
              <a:t>field as </a:t>
            </a:r>
            <a:r>
              <a:rPr lang="en-IN" sz="2200" b="1" dirty="0">
                <a:latin typeface="Arial" panose="020B0604020202020204" pitchFamily="34" charset="0"/>
                <a:ea typeface="+mn-ea"/>
                <a:cs typeface="Arial" panose="020B0604020202020204" pitchFamily="34" charset="0"/>
              </a:rPr>
              <a:t>TOLLER PORTAL 1.0 PROD</a:t>
            </a:r>
            <a:r>
              <a:rPr lang="en-IN" sz="2200" dirty="0">
                <a:latin typeface="Arial" panose="020B0604020202020204" pitchFamily="34" charset="0"/>
                <a:ea typeface="+mn-ea"/>
                <a:cs typeface="Arial" panose="020B0604020202020204" pitchFamily="34" charset="0"/>
              </a:rPr>
              <a:t>, fill the rest of the fields, describe the issue and </a:t>
            </a:r>
            <a:r>
              <a:rPr lang="en-IN" sz="2200" b="1" dirty="0">
                <a:latin typeface="Arial" panose="020B0604020202020204" pitchFamily="34" charset="0"/>
                <a:ea typeface="+mn-ea"/>
                <a:cs typeface="Arial" panose="020B0604020202020204" pitchFamily="34" charset="0"/>
              </a:rPr>
              <a:t>Submit</a:t>
            </a:r>
            <a:r>
              <a:rPr lang="en-IN" sz="2200" dirty="0">
                <a:latin typeface="Arial" panose="020B0604020202020204" pitchFamily="34" charset="0"/>
                <a:ea typeface="+mn-ea"/>
                <a:cs typeface="Arial" panose="020B0604020202020204" pitchFamily="34" charset="0"/>
              </a:rPr>
              <a:t> the form.</a:t>
            </a:r>
            <a:br>
              <a:rPr lang="en-IN" sz="2200" dirty="0">
                <a:latin typeface="Arial" panose="020B0604020202020204" pitchFamily="34" charset="0"/>
                <a:ea typeface="+mn-ea"/>
                <a:cs typeface="Arial" panose="020B0604020202020204" pitchFamily="34" charset="0"/>
              </a:rPr>
            </a:br>
            <a:br>
              <a:rPr lang="en-IN" sz="2200" dirty="0">
                <a:latin typeface="Arial" panose="020B0604020202020204" pitchFamily="34" charset="0"/>
                <a:ea typeface="+mn-ea"/>
                <a:cs typeface="Arial" panose="020B0604020202020204" pitchFamily="34" charset="0"/>
              </a:rPr>
            </a:br>
            <a:endParaRPr lang="en-IN" sz="1900" dirty="0">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348C3EE1-41D7-418F-0366-37D3A6AEBAE0}"/>
              </a:ext>
            </a:extLst>
          </p:cNvPr>
          <p:cNvSpPr>
            <a:spLocks noGrp="1"/>
          </p:cNvSpPr>
          <p:nvPr>
            <p:ph type="ftr" sz="quarter" idx="11"/>
          </p:nvPr>
        </p:nvSpPr>
        <p:spPr/>
        <p:txBody>
          <a:bodyPr/>
          <a:lstStyle/>
          <a:p>
            <a:r>
              <a:rPr lang="en-US"/>
              <a:t>© 2025 Solstice Advanced Materials Inc.</a:t>
            </a:r>
          </a:p>
        </p:txBody>
      </p:sp>
      <p:sp>
        <p:nvSpPr>
          <p:cNvPr id="5" name="Slide Number Placeholder 4">
            <a:extLst>
              <a:ext uri="{FF2B5EF4-FFF2-40B4-BE49-F238E27FC236}">
                <a16:creationId xmlns:a16="http://schemas.microsoft.com/office/drawing/2014/main" id="{85FA180E-3337-1820-DC03-5AFA661B40F0}"/>
              </a:ext>
            </a:extLst>
          </p:cNvPr>
          <p:cNvSpPr>
            <a:spLocks noGrp="1"/>
          </p:cNvSpPr>
          <p:nvPr>
            <p:ph type="sldNum" sz="quarter" idx="12"/>
          </p:nvPr>
        </p:nvSpPr>
        <p:spPr/>
        <p:txBody>
          <a:bodyPr/>
          <a:lstStyle/>
          <a:p>
            <a:fld id="{D7E21B9F-D0F3-4D71-9644-49A5991CFFBE}" type="slidenum">
              <a:rPr lang="en-US" smtClean="0"/>
              <a:t>3</a:t>
            </a:fld>
            <a:endParaRPr lang="en-US"/>
          </a:p>
        </p:txBody>
      </p:sp>
      <p:pic>
        <p:nvPicPr>
          <p:cNvPr id="9" name="Picture 8">
            <a:extLst>
              <a:ext uri="{FF2B5EF4-FFF2-40B4-BE49-F238E27FC236}">
                <a16:creationId xmlns:a16="http://schemas.microsoft.com/office/drawing/2014/main" id="{AE92D882-D22A-D013-9EE2-F29232889986}"/>
              </a:ext>
            </a:extLst>
          </p:cNvPr>
          <p:cNvPicPr>
            <a:picLocks noChangeAspect="1"/>
          </p:cNvPicPr>
          <p:nvPr/>
        </p:nvPicPr>
        <p:blipFill>
          <a:blip r:embed="rId2"/>
          <a:stretch>
            <a:fillRect/>
          </a:stretch>
        </p:blipFill>
        <p:spPr>
          <a:xfrm>
            <a:off x="1627632" y="749808"/>
            <a:ext cx="8851392" cy="5612257"/>
          </a:xfrm>
          <a:prstGeom prst="rect">
            <a:avLst/>
          </a:prstGeom>
        </p:spPr>
      </p:pic>
    </p:spTree>
    <p:extLst>
      <p:ext uri="{BB962C8B-B14F-4D97-AF65-F5344CB8AC3E}">
        <p14:creationId xmlns:p14="http://schemas.microsoft.com/office/powerpoint/2010/main" val="2854297480"/>
      </p:ext>
    </p:extLst>
  </p:cSld>
  <p:clrMapOvr>
    <a:masterClrMapping/>
  </p:clrMapOvr>
</p:sld>
</file>

<file path=ppt/theme/theme1.xml><?xml version="1.0" encoding="utf-8"?>
<a:theme xmlns:a="http://schemas.openxmlformats.org/drawingml/2006/main" name="Solstice">
  <a:themeElements>
    <a:clrScheme name="Custom 6">
      <a:dk1>
        <a:srgbClr val="000000"/>
      </a:dk1>
      <a:lt1>
        <a:srgbClr val="F0EBE7"/>
      </a:lt1>
      <a:dk2>
        <a:srgbClr val="674BE2"/>
      </a:dk2>
      <a:lt2>
        <a:srgbClr val="F0EBE7"/>
      </a:lt2>
      <a:accent1>
        <a:srgbClr val="674BE2"/>
      </a:accent1>
      <a:accent2>
        <a:srgbClr val="221A89"/>
      </a:accent2>
      <a:accent3>
        <a:srgbClr val="A1A1B0"/>
      </a:accent3>
      <a:accent4>
        <a:srgbClr val="FF9C49"/>
      </a:accent4>
      <a:accent5>
        <a:srgbClr val="58093A"/>
      </a:accent5>
      <a:accent6>
        <a:srgbClr val="000000"/>
      </a:accent6>
      <a:hlink>
        <a:srgbClr val="FF9C49"/>
      </a:hlink>
      <a:folHlink>
        <a:srgbClr val="A1A1B0"/>
      </a:folHlink>
    </a:clrScheme>
    <a:fontScheme name="Solstic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8282025_SolsticeAdvancedMaterials_PPT Template" id="{CA168CCA-705F-B347-8E9A-4BF285043090}" vid="{04330E73-96E3-8B44-8680-692776DAF0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8EB9F30EFBCD4889B643DCE48550C9" ma:contentTypeVersion="11" ma:contentTypeDescription="Create a new document." ma:contentTypeScope="" ma:versionID="54afb2a4ac705d6d37ae13f98ca715e5">
  <xsd:schema xmlns:xsd="http://www.w3.org/2001/XMLSchema" xmlns:xs="http://www.w3.org/2001/XMLSchema" xmlns:p="http://schemas.microsoft.com/office/2006/metadata/properties" xmlns:ns2="1817132c-8936-46f6-a5bd-323ba97ba9b2" xmlns:ns3="12dbf09a-639a-43f5-8b51-50a3ca73447a" targetNamespace="http://schemas.microsoft.com/office/2006/metadata/properties" ma:root="true" ma:fieldsID="c1832817ce35a4e082e4b99f5d135d22" ns2:_="" ns3:_="">
    <xsd:import namespace="1817132c-8936-46f6-a5bd-323ba97ba9b2"/>
    <xsd:import namespace="12dbf09a-639a-43f5-8b51-50a3ca73447a"/>
    <xsd:element name="properties">
      <xsd:complexType>
        <xsd:sequence>
          <xsd:element name="documentManagement">
            <xsd:complexType>
              <xsd:all>
                <xsd:element ref="ns2:Category" minOccurs="0"/>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17132c-8936-46f6-a5bd-323ba97ba9b2"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Logos"/>
                    <xsd:enumeration value="Visual Identity"/>
                    <xsd:enumeration value="Employee Assets"/>
                    <xsd:enumeration value="PowerPoint"/>
                    <xsd:enumeration value="Letterhead"/>
                    <xsd:enumeration value="Email Signature"/>
                    <xsd:enumeration value="Business Cards"/>
                    <xsd:enumeration value="LinkedIn Cover Images"/>
                    <xsd:enumeration value="Color Palette"/>
                    <xsd:enumeration value="Typography"/>
                    <xsd:enumeration value="Icons"/>
                    <xsd:enumeration value="Photography"/>
                    <xsd:enumeration value="Master Brand File"/>
                    <xsd:enumeration value="Home Page"/>
                    <xsd:enumeration value="Teams Backgrounds"/>
                    <xsd:enumeration value="LinkedIn Post Images"/>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d68b801-336b-4b32-bc8b-8fdc141098f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dbf09a-639a-43f5-8b51-50a3ca73447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de2cb16-0a67-4433-ae9d-7e1ba30cf1cf}" ma:internalName="TaxCatchAll" ma:showField="CatchAllData" ma:web="12dbf09a-639a-43f5-8b51-50a3ca7344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2dbf09a-639a-43f5-8b51-50a3ca73447a" xsi:nil="true"/>
    <lcf76f155ced4ddcb4097134ff3c332f xmlns="1817132c-8936-46f6-a5bd-323ba97ba9b2">
      <Terms xmlns="http://schemas.microsoft.com/office/infopath/2007/PartnerControls"/>
    </lcf76f155ced4ddcb4097134ff3c332f>
    <Category xmlns="1817132c-8936-46f6-a5bd-323ba97ba9b2">
      <Value>PowerPoint</Value>
      <Value>Home Page</Value>
    </Category>
  </documentManagement>
</p:properties>
</file>

<file path=customXml/itemProps1.xml><?xml version="1.0" encoding="utf-8"?>
<ds:datastoreItem xmlns:ds="http://schemas.openxmlformats.org/officeDocument/2006/customXml" ds:itemID="{8D1ED7FC-9528-48B6-B13D-E55BFB014168}">
  <ds:schemaRefs>
    <ds:schemaRef ds:uri="http://schemas.microsoft.com/sharepoint/v3/contenttype/forms"/>
  </ds:schemaRefs>
</ds:datastoreItem>
</file>

<file path=customXml/itemProps2.xml><?xml version="1.0" encoding="utf-8"?>
<ds:datastoreItem xmlns:ds="http://schemas.openxmlformats.org/officeDocument/2006/customXml" ds:itemID="{D620EA88-9715-45A8-AF17-99166B054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17132c-8936-46f6-a5bd-323ba97ba9b2"/>
    <ds:schemaRef ds:uri="12dbf09a-639a-43f5-8b51-50a3ca734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CE6D1A-D61F-42A7-82D6-BE80D5B1490B}">
  <ds:schemaRefs>
    <ds:schemaRef ds:uri="68af16ee-abd2-49a6-a155-ef8a935a7742"/>
    <ds:schemaRef ds:uri="http://purl.org/dc/dcmitype/"/>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adabad4e-2406-4138-86d6-c9ec08b224e3"/>
    <ds:schemaRef ds:uri="http://schemas.microsoft.com/office/2006/metadata/properties"/>
    <ds:schemaRef ds:uri="12dbf09a-639a-43f5-8b51-50a3ca73447a"/>
    <ds:schemaRef ds:uri="1817132c-8936-46f6-a5bd-323ba97ba9b2"/>
  </ds:schemaRefs>
</ds:datastoreItem>
</file>

<file path=docMetadata/LabelInfo.xml><?xml version="1.0" encoding="utf-8"?>
<clbl:labelList xmlns:clbl="http://schemas.microsoft.com/office/2020/mipLabelMetadata">
  <clbl:label id="{8041c9a8-48c3-4455-9304-8c7514c4e9ed}" enabled="1" method="Standard" siteId="{3ad0ced9-a937-4d00-ad11-d7149b0a3530}" removed="0"/>
</clbl:labelList>
</file>

<file path=docProps/app.xml><?xml version="1.0" encoding="utf-8"?>
<Properties xmlns="http://schemas.openxmlformats.org/officeDocument/2006/extended-properties" xmlns:vt="http://schemas.openxmlformats.org/officeDocument/2006/docPropsVTypes">
  <Template>Solstice</Template>
  <TotalTime>2878</TotalTime>
  <Words>103</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Poppins</vt:lpstr>
      <vt:lpstr>Poppins SemiBold</vt:lpstr>
      <vt:lpstr>Solstice</vt:lpstr>
      <vt:lpstr>ServiceNow Ticket Creation Steps For LIMS Support</vt:lpstr>
      <vt:lpstr>PowerPoint Presentation</vt:lpstr>
      <vt:lpstr>Step 3 : Select the application that you need support in “What is not working?” field as TOLLER PORTAL 1.0 PROD, fill the rest of the fields, describe the issue and Submit the form.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Damini Agrawal (Interbrand)</dc:creator>
  <cp:lastModifiedBy>Kota, Sudhakar</cp:lastModifiedBy>
  <cp:revision>4</cp:revision>
  <cp:lastPrinted>2025-01-23T15:43:44Z</cp:lastPrinted>
  <dcterms:created xsi:type="dcterms:W3CDTF">2025-10-13T17:00:30Z</dcterms:created>
  <dcterms:modified xsi:type="dcterms:W3CDTF">2026-02-24T07:20:02Z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19d756-792e-42a1-bcad-4cb9051ddd2d_Enabled">
    <vt:lpwstr>true</vt:lpwstr>
  </property>
  <property fmtid="{D5CDD505-2E9C-101B-9397-08002B2CF9AE}" pid="3" name="MSIP_Label_8e19d756-792e-42a1-bcad-4cb9051ddd2d_SetDate">
    <vt:lpwstr>2025-01-16T10:29:05Z</vt:lpwstr>
  </property>
  <property fmtid="{D5CDD505-2E9C-101B-9397-08002B2CF9AE}" pid="4" name="MSIP_Label_8e19d756-792e-42a1-bcad-4cb9051ddd2d_Method">
    <vt:lpwstr>Standard</vt:lpwstr>
  </property>
  <property fmtid="{D5CDD505-2E9C-101B-9397-08002B2CF9AE}" pid="5" name="MSIP_Label_8e19d756-792e-42a1-bcad-4cb9051ddd2d_Name">
    <vt:lpwstr>Confidential</vt:lpwstr>
  </property>
  <property fmtid="{D5CDD505-2E9C-101B-9397-08002B2CF9AE}" pid="6" name="MSIP_Label_8e19d756-792e-42a1-bcad-4cb9051ddd2d_SiteId">
    <vt:lpwstr>41eb501a-f671-4ce0-a5bf-b64168c3705f</vt:lpwstr>
  </property>
  <property fmtid="{D5CDD505-2E9C-101B-9397-08002B2CF9AE}" pid="7" name="MSIP_Label_8e19d756-792e-42a1-bcad-4cb9051ddd2d_ActionId">
    <vt:lpwstr>954c72ff-64d8-4ca2-9444-7ce2a8c85066</vt:lpwstr>
  </property>
  <property fmtid="{D5CDD505-2E9C-101B-9397-08002B2CF9AE}" pid="8" name="MSIP_Label_8e19d756-792e-42a1-bcad-4cb9051ddd2d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Confidential - Not for Public Consumption or Distribution</vt:lpwstr>
  </property>
  <property fmtid="{D5CDD505-2E9C-101B-9397-08002B2CF9AE}" pid="11" name="ContentTypeId">
    <vt:lpwstr>0x010100C78EB9F30EFBCD4889B643DCE48550C9</vt:lpwstr>
  </property>
  <property fmtid="{D5CDD505-2E9C-101B-9397-08002B2CF9AE}" pid="12" name="MediaServiceImageTags">
    <vt:lpwstr/>
  </property>
</Properties>
</file>